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77" r:id="rId4"/>
    <p:sldId id="266" r:id="rId5"/>
    <p:sldId id="267" r:id="rId6"/>
    <p:sldId id="268" r:id="rId7"/>
    <p:sldId id="269" r:id="rId8"/>
    <p:sldId id="276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64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Tamni stil 2 - Isticanje 5/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G SAVA" userId="fb504e8e5121416a" providerId="LiveId" clId="{27D7EDD3-5828-4582-AFA7-C4C1BA34398F}"/>
    <pc:docChg chg="undo custSel addSld delSld modSld">
      <pc:chgData name="LAG SAVA" userId="fb504e8e5121416a" providerId="LiveId" clId="{27D7EDD3-5828-4582-AFA7-C4C1BA34398F}" dt="2023-11-30T17:24:13.651" v="184" actId="14100"/>
      <pc:docMkLst>
        <pc:docMk/>
      </pc:docMkLst>
      <pc:sldChg chg="delSp modSp mod">
        <pc:chgData name="LAG SAVA" userId="fb504e8e5121416a" providerId="LiveId" clId="{27D7EDD3-5828-4582-AFA7-C4C1BA34398F}" dt="2023-11-30T17:18:07.098" v="3" actId="1076"/>
        <pc:sldMkLst>
          <pc:docMk/>
          <pc:sldMk cId="793387435" sldId="256"/>
        </pc:sldMkLst>
        <pc:spChg chg="del mod">
          <ac:chgData name="LAG SAVA" userId="fb504e8e5121416a" providerId="LiveId" clId="{27D7EDD3-5828-4582-AFA7-C4C1BA34398F}" dt="2023-11-30T17:17:59.527" v="1" actId="478"/>
          <ac:spMkLst>
            <pc:docMk/>
            <pc:sldMk cId="793387435" sldId="256"/>
            <ac:spMk id="3" creationId="{C5341775-75FA-44B7-919D-7F2B6512745D}"/>
          </ac:spMkLst>
        </pc:spChg>
        <pc:picChg chg="mod">
          <ac:chgData name="LAG SAVA" userId="fb504e8e5121416a" providerId="LiveId" clId="{27D7EDD3-5828-4582-AFA7-C4C1BA34398F}" dt="2023-11-30T17:18:07.098" v="3" actId="1076"/>
          <ac:picMkLst>
            <pc:docMk/>
            <pc:sldMk cId="793387435" sldId="256"/>
            <ac:picMk id="6" creationId="{3C835390-7BDD-4026-AFE0-98E7DB08F94A}"/>
          </ac:picMkLst>
        </pc:picChg>
      </pc:sldChg>
      <pc:sldChg chg="add del">
        <pc:chgData name="LAG SAVA" userId="fb504e8e5121416a" providerId="LiveId" clId="{27D7EDD3-5828-4582-AFA7-C4C1BA34398F}" dt="2023-11-30T17:20:37.988" v="125" actId="47"/>
        <pc:sldMkLst>
          <pc:docMk/>
          <pc:sldMk cId="2674097477" sldId="265"/>
        </pc:sldMkLst>
      </pc:sldChg>
      <pc:sldChg chg="delSp modSp mod">
        <pc:chgData name="LAG SAVA" userId="fb504e8e5121416a" providerId="LiveId" clId="{27D7EDD3-5828-4582-AFA7-C4C1BA34398F}" dt="2023-11-30T17:19:50.967" v="123" actId="478"/>
        <pc:sldMkLst>
          <pc:docMk/>
          <pc:sldMk cId="4009600950" sldId="270"/>
        </pc:sldMkLst>
        <pc:spChg chg="del mod">
          <ac:chgData name="LAG SAVA" userId="fb504e8e5121416a" providerId="LiveId" clId="{27D7EDD3-5828-4582-AFA7-C4C1BA34398F}" dt="2023-11-30T17:19:50.967" v="123" actId="478"/>
          <ac:spMkLst>
            <pc:docMk/>
            <pc:sldMk cId="4009600950" sldId="270"/>
            <ac:spMk id="2" creationId="{5E16BAEA-EA01-B674-3D2F-F319729B4D42}"/>
          </ac:spMkLst>
        </pc:spChg>
      </pc:sldChg>
      <pc:sldChg chg="delSp modSp mod">
        <pc:chgData name="LAG SAVA" userId="fb504e8e5121416a" providerId="LiveId" clId="{27D7EDD3-5828-4582-AFA7-C4C1BA34398F}" dt="2023-11-30T17:23:49.052" v="177" actId="122"/>
        <pc:sldMkLst>
          <pc:docMk/>
          <pc:sldMk cId="3766710114" sldId="275"/>
        </pc:sldMkLst>
        <pc:spChg chg="del">
          <ac:chgData name="LAG SAVA" userId="fb504e8e5121416a" providerId="LiveId" clId="{27D7EDD3-5828-4582-AFA7-C4C1BA34398F}" dt="2023-11-30T17:20:59.323" v="126" actId="478"/>
          <ac:spMkLst>
            <pc:docMk/>
            <pc:sldMk cId="3766710114" sldId="275"/>
            <ac:spMk id="2" creationId="{B13F9B41-5685-2B56-22DB-B25D5CC659D1}"/>
          </ac:spMkLst>
        </pc:spChg>
        <pc:graphicFrameChg chg="mod modGraphic">
          <ac:chgData name="LAG SAVA" userId="fb504e8e5121416a" providerId="LiveId" clId="{27D7EDD3-5828-4582-AFA7-C4C1BA34398F}" dt="2023-11-30T17:23:49.052" v="177" actId="122"/>
          <ac:graphicFrameMkLst>
            <pc:docMk/>
            <pc:sldMk cId="3766710114" sldId="275"/>
            <ac:graphicFrameMk id="7" creationId="{E1FE644B-663D-7AA6-0FD3-840F8EFE14C7}"/>
          </ac:graphicFrameMkLst>
        </pc:graphicFrameChg>
      </pc:sldChg>
      <pc:sldChg chg="modSp mod">
        <pc:chgData name="LAG SAVA" userId="fb504e8e5121416a" providerId="LiveId" clId="{27D7EDD3-5828-4582-AFA7-C4C1BA34398F}" dt="2023-11-30T17:19:44.672" v="121" actId="20577"/>
        <pc:sldMkLst>
          <pc:docMk/>
          <pc:sldMk cId="1345842447" sldId="276"/>
        </pc:sldMkLst>
        <pc:spChg chg="mod">
          <ac:chgData name="LAG SAVA" userId="fb504e8e5121416a" providerId="LiveId" clId="{27D7EDD3-5828-4582-AFA7-C4C1BA34398F}" dt="2023-11-30T17:19:44.672" v="121" actId="20577"/>
          <ac:spMkLst>
            <pc:docMk/>
            <pc:sldMk cId="1345842447" sldId="276"/>
            <ac:spMk id="3" creationId="{AD40D631-B9E5-F926-2EF6-7304F308E6C3}"/>
          </ac:spMkLst>
        </pc:spChg>
      </pc:sldChg>
      <pc:sldChg chg="modSp mod">
        <pc:chgData name="LAG SAVA" userId="fb504e8e5121416a" providerId="LiveId" clId="{27D7EDD3-5828-4582-AFA7-C4C1BA34398F}" dt="2023-11-30T17:24:13.651" v="184" actId="14100"/>
        <pc:sldMkLst>
          <pc:docMk/>
          <pc:sldMk cId="3153211930" sldId="278"/>
        </pc:sldMkLst>
        <pc:graphicFrameChg chg="mod modGraphic">
          <ac:chgData name="LAG SAVA" userId="fb504e8e5121416a" providerId="LiveId" clId="{27D7EDD3-5828-4582-AFA7-C4C1BA34398F}" dt="2023-11-30T17:24:13.651" v="184" actId="14100"/>
          <ac:graphicFrameMkLst>
            <pc:docMk/>
            <pc:sldMk cId="3153211930" sldId="278"/>
            <ac:graphicFrameMk id="5" creationId="{D35E2FD1-F157-F636-4EE1-1D52344FDEF0}"/>
          </ac:graphicFrameMkLst>
        </pc:graphicFrameChg>
      </pc:sldChg>
    </pc:docChg>
  </pc:docChgLst>
  <pc:docChgLst>
    <pc:chgData name="LAG SAVA" userId="fb504e8e5121416a" providerId="LiveId" clId="{5A722A30-5824-4B31-B70A-6D3149D2728B}"/>
    <pc:docChg chg="undo custSel addSld delSld modSld">
      <pc:chgData name="LAG SAVA" userId="fb504e8e5121416a" providerId="LiveId" clId="{5A722A30-5824-4B31-B70A-6D3149D2728B}" dt="2023-03-13T11:38:57.223" v="1628" actId="27636"/>
      <pc:docMkLst>
        <pc:docMk/>
      </pc:docMkLst>
      <pc:sldChg chg="modSp mod">
        <pc:chgData name="LAG SAVA" userId="fb504e8e5121416a" providerId="LiveId" clId="{5A722A30-5824-4B31-B70A-6D3149D2728B}" dt="2023-03-13T11:38:57.223" v="1628" actId="27636"/>
        <pc:sldMkLst>
          <pc:docMk/>
          <pc:sldMk cId="2596019342" sldId="264"/>
        </pc:sldMkLst>
        <pc:spChg chg="mod">
          <ac:chgData name="LAG SAVA" userId="fb504e8e5121416a" providerId="LiveId" clId="{5A722A30-5824-4B31-B70A-6D3149D2728B}" dt="2023-03-13T11:38:57.223" v="1628" actId="27636"/>
          <ac:spMkLst>
            <pc:docMk/>
            <pc:sldMk cId="2596019342" sldId="264"/>
            <ac:spMk id="4" creationId="{C899530B-1A2C-4108-8792-FB3E2F5DDD76}"/>
          </ac:spMkLst>
        </pc:spChg>
      </pc:sldChg>
      <pc:sldChg chg="del">
        <pc:chgData name="LAG SAVA" userId="fb504e8e5121416a" providerId="LiveId" clId="{5A722A30-5824-4B31-B70A-6D3149D2728B}" dt="2023-03-13T11:08:51.926" v="0" actId="47"/>
        <pc:sldMkLst>
          <pc:docMk/>
          <pc:sldMk cId="1825185729" sldId="265"/>
        </pc:sldMkLst>
      </pc:sldChg>
      <pc:sldChg chg="modSp new mod">
        <pc:chgData name="LAG SAVA" userId="fb504e8e5121416a" providerId="LiveId" clId="{5A722A30-5824-4B31-B70A-6D3149D2728B}" dt="2023-03-13T11:14:41.306" v="337" actId="207"/>
        <pc:sldMkLst>
          <pc:docMk/>
          <pc:sldMk cId="2674097477" sldId="265"/>
        </pc:sldMkLst>
        <pc:spChg chg="mod">
          <ac:chgData name="LAG SAVA" userId="fb504e8e5121416a" providerId="LiveId" clId="{5A722A30-5824-4B31-B70A-6D3149D2728B}" dt="2023-03-13T11:11:12.105" v="43" actId="20577"/>
          <ac:spMkLst>
            <pc:docMk/>
            <pc:sldMk cId="2674097477" sldId="265"/>
            <ac:spMk id="2" creationId="{3FCD69F2-9221-BADF-AADE-97907B6117A4}"/>
          </ac:spMkLst>
        </pc:spChg>
        <pc:spChg chg="mod">
          <ac:chgData name="LAG SAVA" userId="fb504e8e5121416a" providerId="LiveId" clId="{5A722A30-5824-4B31-B70A-6D3149D2728B}" dt="2023-03-13T11:14:41.306" v="337" actId="207"/>
          <ac:spMkLst>
            <pc:docMk/>
            <pc:sldMk cId="2674097477" sldId="265"/>
            <ac:spMk id="3" creationId="{41C83A9A-49F5-0068-9C72-B9EC8C00CB57}"/>
          </ac:spMkLst>
        </pc:spChg>
      </pc:sldChg>
      <pc:sldChg chg="addSp delSp modSp new mod">
        <pc:chgData name="LAG SAVA" userId="fb504e8e5121416a" providerId="LiveId" clId="{5A722A30-5824-4B31-B70A-6D3149D2728B}" dt="2023-03-13T11:17:50.249" v="371" actId="1076"/>
        <pc:sldMkLst>
          <pc:docMk/>
          <pc:sldMk cId="1897925197" sldId="266"/>
        </pc:sldMkLst>
        <pc:spChg chg="mod">
          <ac:chgData name="LAG SAVA" userId="fb504e8e5121416a" providerId="LiveId" clId="{5A722A30-5824-4B31-B70A-6D3149D2728B}" dt="2023-03-13T11:17:41.473" v="367" actId="20577"/>
          <ac:spMkLst>
            <pc:docMk/>
            <pc:sldMk cId="1897925197" sldId="266"/>
            <ac:spMk id="2" creationId="{2F8586A9-4D5D-272E-77F9-16ACE388E1C8}"/>
          </ac:spMkLst>
        </pc:spChg>
        <pc:spChg chg="del">
          <ac:chgData name="LAG SAVA" userId="fb504e8e5121416a" providerId="LiveId" clId="{5A722A30-5824-4B31-B70A-6D3149D2728B}" dt="2023-03-13T11:17:43.508" v="368" actId="22"/>
          <ac:spMkLst>
            <pc:docMk/>
            <pc:sldMk cId="1897925197" sldId="266"/>
            <ac:spMk id="3" creationId="{75D822D4-02BF-DCBD-F524-93E167CF7917}"/>
          </ac:spMkLst>
        </pc:spChg>
        <pc:picChg chg="add mod ord">
          <ac:chgData name="LAG SAVA" userId="fb504e8e5121416a" providerId="LiveId" clId="{5A722A30-5824-4B31-B70A-6D3149D2728B}" dt="2023-03-13T11:17:50.249" v="371" actId="1076"/>
          <ac:picMkLst>
            <pc:docMk/>
            <pc:sldMk cId="1897925197" sldId="266"/>
            <ac:picMk id="5" creationId="{8F059678-94AE-7929-9CFC-FD6D7E94FF7B}"/>
          </ac:picMkLst>
        </pc:picChg>
      </pc:sldChg>
      <pc:sldChg chg="del">
        <pc:chgData name="LAG SAVA" userId="fb504e8e5121416a" providerId="LiveId" clId="{5A722A30-5824-4B31-B70A-6D3149D2728B}" dt="2023-03-13T11:08:53.956" v="1" actId="47"/>
        <pc:sldMkLst>
          <pc:docMk/>
          <pc:sldMk cId="2061013102" sldId="266"/>
        </pc:sldMkLst>
      </pc:sldChg>
      <pc:sldChg chg="del">
        <pc:chgData name="LAG SAVA" userId="fb504e8e5121416a" providerId="LiveId" clId="{5A722A30-5824-4B31-B70A-6D3149D2728B}" dt="2023-03-13T11:08:55.116" v="2" actId="47"/>
        <pc:sldMkLst>
          <pc:docMk/>
          <pc:sldMk cId="1786546851" sldId="267"/>
        </pc:sldMkLst>
      </pc:sldChg>
      <pc:sldChg chg="addSp delSp modSp new mod">
        <pc:chgData name="LAG SAVA" userId="fb504e8e5121416a" providerId="LiveId" clId="{5A722A30-5824-4B31-B70A-6D3149D2728B}" dt="2023-03-13T11:19:25.742" v="415" actId="1076"/>
        <pc:sldMkLst>
          <pc:docMk/>
          <pc:sldMk cId="4267295209" sldId="267"/>
        </pc:sldMkLst>
        <pc:spChg chg="mod">
          <ac:chgData name="LAG SAVA" userId="fb504e8e5121416a" providerId="LiveId" clId="{5A722A30-5824-4B31-B70A-6D3149D2728B}" dt="2023-03-13T11:19:16.648" v="410" actId="20577"/>
          <ac:spMkLst>
            <pc:docMk/>
            <pc:sldMk cId="4267295209" sldId="267"/>
            <ac:spMk id="2" creationId="{A2D570C2-0B27-FC3A-8ACF-DCDB66719AF8}"/>
          </ac:spMkLst>
        </pc:spChg>
        <pc:spChg chg="del">
          <ac:chgData name="LAG SAVA" userId="fb504e8e5121416a" providerId="LiveId" clId="{5A722A30-5824-4B31-B70A-6D3149D2728B}" dt="2023-03-13T11:19:01.794" v="373" actId="22"/>
          <ac:spMkLst>
            <pc:docMk/>
            <pc:sldMk cId="4267295209" sldId="267"/>
            <ac:spMk id="3" creationId="{48D84DCF-9E08-0148-D5C2-F887B06A6A8A}"/>
          </ac:spMkLst>
        </pc:spChg>
        <pc:picChg chg="add mod ord">
          <ac:chgData name="LAG SAVA" userId="fb504e8e5121416a" providerId="LiveId" clId="{5A722A30-5824-4B31-B70A-6D3149D2728B}" dt="2023-03-13T11:19:25.742" v="415" actId="1076"/>
          <ac:picMkLst>
            <pc:docMk/>
            <pc:sldMk cId="4267295209" sldId="267"/>
            <ac:picMk id="5" creationId="{1C51049C-F99F-3D8C-D3F8-62B06A36A2BB}"/>
          </ac:picMkLst>
        </pc:picChg>
      </pc:sldChg>
      <pc:sldChg chg="addSp delSp modSp new mod">
        <pc:chgData name="LAG SAVA" userId="fb504e8e5121416a" providerId="LiveId" clId="{5A722A30-5824-4B31-B70A-6D3149D2728B}" dt="2023-03-13T11:20:05.032" v="432" actId="20577"/>
        <pc:sldMkLst>
          <pc:docMk/>
          <pc:sldMk cId="2629522109" sldId="268"/>
        </pc:sldMkLst>
        <pc:spChg chg="mod">
          <ac:chgData name="LAG SAVA" userId="fb504e8e5121416a" providerId="LiveId" clId="{5A722A30-5824-4B31-B70A-6D3149D2728B}" dt="2023-03-13T11:20:05.032" v="432" actId="20577"/>
          <ac:spMkLst>
            <pc:docMk/>
            <pc:sldMk cId="2629522109" sldId="268"/>
            <ac:spMk id="2" creationId="{513C7E11-2588-9218-C161-77C20373CF22}"/>
          </ac:spMkLst>
        </pc:spChg>
        <pc:spChg chg="del">
          <ac:chgData name="LAG SAVA" userId="fb504e8e5121416a" providerId="LiveId" clId="{5A722A30-5824-4B31-B70A-6D3149D2728B}" dt="2023-03-13T11:19:52.938" v="417" actId="22"/>
          <ac:spMkLst>
            <pc:docMk/>
            <pc:sldMk cId="2629522109" sldId="268"/>
            <ac:spMk id="3" creationId="{137CEBDA-9286-DBD2-68B8-39A097377E76}"/>
          </ac:spMkLst>
        </pc:spChg>
        <pc:picChg chg="add mod ord">
          <ac:chgData name="LAG SAVA" userId="fb504e8e5121416a" providerId="LiveId" clId="{5A722A30-5824-4B31-B70A-6D3149D2728B}" dt="2023-03-13T11:19:59.221" v="420" actId="1076"/>
          <ac:picMkLst>
            <pc:docMk/>
            <pc:sldMk cId="2629522109" sldId="268"/>
            <ac:picMk id="5" creationId="{EF793A5B-37EE-4B1A-5D57-8808C4F3D249}"/>
          </ac:picMkLst>
        </pc:picChg>
      </pc:sldChg>
      <pc:sldChg chg="del">
        <pc:chgData name="LAG SAVA" userId="fb504e8e5121416a" providerId="LiveId" clId="{5A722A30-5824-4B31-B70A-6D3149D2728B}" dt="2023-03-13T11:09:11.912" v="3" actId="47"/>
        <pc:sldMkLst>
          <pc:docMk/>
          <pc:sldMk cId="3107173617" sldId="268"/>
        </pc:sldMkLst>
      </pc:sldChg>
      <pc:sldChg chg="addSp delSp modSp new mod">
        <pc:chgData name="LAG SAVA" userId="fb504e8e5121416a" providerId="LiveId" clId="{5A722A30-5824-4B31-B70A-6D3149D2728B}" dt="2023-03-13T11:21:01.710" v="484" actId="6549"/>
        <pc:sldMkLst>
          <pc:docMk/>
          <pc:sldMk cId="726935661" sldId="269"/>
        </pc:sldMkLst>
        <pc:spChg chg="mod">
          <ac:chgData name="LAG SAVA" userId="fb504e8e5121416a" providerId="LiveId" clId="{5A722A30-5824-4B31-B70A-6D3149D2728B}" dt="2023-03-13T11:21:01.710" v="484" actId="6549"/>
          <ac:spMkLst>
            <pc:docMk/>
            <pc:sldMk cId="726935661" sldId="269"/>
            <ac:spMk id="2" creationId="{68405FD2-7B16-A935-F1A4-8AD53DDD52C3}"/>
          </ac:spMkLst>
        </pc:spChg>
        <pc:spChg chg="del">
          <ac:chgData name="LAG SAVA" userId="fb504e8e5121416a" providerId="LiveId" clId="{5A722A30-5824-4B31-B70A-6D3149D2728B}" dt="2023-03-13T11:20:35.142" v="434" actId="22"/>
          <ac:spMkLst>
            <pc:docMk/>
            <pc:sldMk cId="726935661" sldId="269"/>
            <ac:spMk id="3" creationId="{85204BE2-301A-78F2-E1B5-F41F4FC472DF}"/>
          </ac:spMkLst>
        </pc:spChg>
        <pc:picChg chg="add mod ord">
          <ac:chgData name="LAG SAVA" userId="fb504e8e5121416a" providerId="LiveId" clId="{5A722A30-5824-4B31-B70A-6D3149D2728B}" dt="2023-03-13T11:20:40.063" v="437" actId="1076"/>
          <ac:picMkLst>
            <pc:docMk/>
            <pc:sldMk cId="726935661" sldId="269"/>
            <ac:picMk id="5" creationId="{735369D2-0B4C-829E-5B15-8C4F825FD219}"/>
          </ac:picMkLst>
        </pc:picChg>
      </pc:sldChg>
      <pc:sldChg chg="del">
        <pc:chgData name="LAG SAVA" userId="fb504e8e5121416a" providerId="LiveId" clId="{5A722A30-5824-4B31-B70A-6D3149D2728B}" dt="2023-03-13T11:09:19.802" v="4" actId="47"/>
        <pc:sldMkLst>
          <pc:docMk/>
          <pc:sldMk cId="2555541819" sldId="269"/>
        </pc:sldMkLst>
      </pc:sldChg>
      <pc:sldChg chg="del">
        <pc:chgData name="LAG SAVA" userId="fb504e8e5121416a" providerId="LiveId" clId="{5A722A30-5824-4B31-B70A-6D3149D2728B}" dt="2023-03-13T11:09:20.998" v="5" actId="47"/>
        <pc:sldMkLst>
          <pc:docMk/>
          <pc:sldMk cId="1022790722" sldId="270"/>
        </pc:sldMkLst>
      </pc:sldChg>
      <pc:sldChg chg="addSp delSp modSp new mod">
        <pc:chgData name="LAG SAVA" userId="fb504e8e5121416a" providerId="LiveId" clId="{5A722A30-5824-4B31-B70A-6D3149D2728B}" dt="2023-03-13T11:29:08.475" v="918" actId="2711"/>
        <pc:sldMkLst>
          <pc:docMk/>
          <pc:sldMk cId="4009600950" sldId="270"/>
        </pc:sldMkLst>
        <pc:spChg chg="del">
          <ac:chgData name="LAG SAVA" userId="fb504e8e5121416a" providerId="LiveId" clId="{5A722A30-5824-4B31-B70A-6D3149D2728B}" dt="2023-03-13T11:21:40.455" v="486" actId="22"/>
          <ac:spMkLst>
            <pc:docMk/>
            <pc:sldMk cId="4009600950" sldId="270"/>
            <ac:spMk id="3" creationId="{21E07096-2D0A-B808-B456-31F6FC494031}"/>
          </ac:spMkLst>
        </pc:spChg>
        <pc:spChg chg="add mod ord">
          <ac:chgData name="LAG SAVA" userId="fb504e8e5121416a" providerId="LiveId" clId="{5A722A30-5824-4B31-B70A-6D3149D2728B}" dt="2023-03-13T11:29:08.475" v="918" actId="2711"/>
          <ac:spMkLst>
            <pc:docMk/>
            <pc:sldMk cId="4009600950" sldId="270"/>
            <ac:spMk id="7" creationId="{E8CF256E-EBD5-0354-DB97-A8D93014A3B3}"/>
          </ac:spMkLst>
        </pc:spChg>
        <pc:spChg chg="add del mod">
          <ac:chgData name="LAG SAVA" userId="fb504e8e5121416a" providerId="LiveId" clId="{5A722A30-5824-4B31-B70A-6D3149D2728B}" dt="2023-03-13T11:28:43.553" v="896" actId="478"/>
          <ac:spMkLst>
            <pc:docMk/>
            <pc:sldMk cId="4009600950" sldId="270"/>
            <ac:spMk id="8" creationId="{5EBE2682-06B1-64AF-6365-8D13F8DFA9CD}"/>
          </ac:spMkLst>
        </pc:spChg>
        <pc:spChg chg="add mod">
          <ac:chgData name="LAG SAVA" userId="fb504e8e5121416a" providerId="LiveId" clId="{5A722A30-5824-4B31-B70A-6D3149D2728B}" dt="2023-03-13T11:23:31.982" v="511" actId="207"/>
          <ac:spMkLst>
            <pc:docMk/>
            <pc:sldMk cId="4009600950" sldId="270"/>
            <ac:spMk id="9" creationId="{B4D794AC-D000-90D5-E573-759EB23DDC82}"/>
          </ac:spMkLst>
        </pc:spChg>
        <pc:spChg chg="add mod">
          <ac:chgData name="LAG SAVA" userId="fb504e8e5121416a" providerId="LiveId" clId="{5A722A30-5824-4B31-B70A-6D3149D2728B}" dt="2023-03-13T11:23:04.964" v="504" actId="207"/>
          <ac:spMkLst>
            <pc:docMk/>
            <pc:sldMk cId="4009600950" sldId="270"/>
            <ac:spMk id="10" creationId="{0BD9FF16-BAF1-48D9-4F62-EA163248CAB3}"/>
          </ac:spMkLst>
        </pc:spChg>
        <pc:spChg chg="add mod">
          <ac:chgData name="LAG SAVA" userId="fb504e8e5121416a" providerId="LiveId" clId="{5A722A30-5824-4B31-B70A-6D3149D2728B}" dt="2023-03-13T11:23:02.310" v="503" actId="207"/>
          <ac:spMkLst>
            <pc:docMk/>
            <pc:sldMk cId="4009600950" sldId="270"/>
            <ac:spMk id="11" creationId="{A9E7DDE2-78A0-4356-A4EC-A4DA19E47ACC}"/>
          </ac:spMkLst>
        </pc:spChg>
        <pc:spChg chg="add mod">
          <ac:chgData name="LAG SAVA" userId="fb504e8e5121416a" providerId="LiveId" clId="{5A722A30-5824-4B31-B70A-6D3149D2728B}" dt="2023-03-13T11:22:57.366" v="502" actId="207"/>
          <ac:spMkLst>
            <pc:docMk/>
            <pc:sldMk cId="4009600950" sldId="270"/>
            <ac:spMk id="12" creationId="{5B8451F1-7DA8-4141-8FD2-E775C2216835}"/>
          </ac:spMkLst>
        </pc:spChg>
        <pc:spChg chg="add mod">
          <ac:chgData name="LAG SAVA" userId="fb504e8e5121416a" providerId="LiveId" clId="{5A722A30-5824-4B31-B70A-6D3149D2728B}" dt="2023-03-13T11:23:17.956" v="508" actId="207"/>
          <ac:spMkLst>
            <pc:docMk/>
            <pc:sldMk cId="4009600950" sldId="270"/>
            <ac:spMk id="13" creationId="{14C5E3B8-E7EF-5C7E-8F9F-0C49E5A0FA18}"/>
          </ac:spMkLst>
        </pc:spChg>
        <pc:spChg chg="add mod">
          <ac:chgData name="LAG SAVA" userId="fb504e8e5121416a" providerId="LiveId" clId="{5A722A30-5824-4B31-B70A-6D3149D2728B}" dt="2023-03-13T11:23:15.406" v="507" actId="207"/>
          <ac:spMkLst>
            <pc:docMk/>
            <pc:sldMk cId="4009600950" sldId="270"/>
            <ac:spMk id="14" creationId="{7DAA074C-B060-4E24-B801-EEB243D7BF2B}"/>
          </ac:spMkLst>
        </pc:spChg>
        <pc:spChg chg="add mod">
          <ac:chgData name="LAG SAVA" userId="fb504e8e5121416a" providerId="LiveId" clId="{5A722A30-5824-4B31-B70A-6D3149D2728B}" dt="2023-03-13T11:23:21.043" v="509" actId="207"/>
          <ac:spMkLst>
            <pc:docMk/>
            <pc:sldMk cId="4009600950" sldId="270"/>
            <ac:spMk id="15" creationId="{D93D68C2-879E-4CB0-BE2F-D94543FF5AAB}"/>
          </ac:spMkLst>
        </pc:spChg>
        <pc:spChg chg="add mod">
          <ac:chgData name="LAG SAVA" userId="fb504e8e5121416a" providerId="LiveId" clId="{5A722A30-5824-4B31-B70A-6D3149D2728B}" dt="2023-03-13T11:23:11.448" v="505" actId="207"/>
          <ac:spMkLst>
            <pc:docMk/>
            <pc:sldMk cId="4009600950" sldId="270"/>
            <ac:spMk id="16" creationId="{ECCD29A6-8C82-4762-9A9D-C8DF5A17B7F5}"/>
          </ac:spMkLst>
        </pc:spChg>
        <pc:picChg chg="add del mod ord">
          <ac:chgData name="LAG SAVA" userId="fb504e8e5121416a" providerId="LiveId" clId="{5A722A30-5824-4B31-B70A-6D3149D2728B}" dt="2023-03-13T11:21:44.992" v="488" actId="478"/>
          <ac:picMkLst>
            <pc:docMk/>
            <pc:sldMk cId="4009600950" sldId="270"/>
            <ac:picMk id="5" creationId="{3775EA86-6AFA-74F3-0F59-BAE69D91E0D9}"/>
          </ac:picMkLst>
        </pc:picChg>
      </pc:sldChg>
      <pc:sldChg chg="modSp new mod">
        <pc:chgData name="LAG SAVA" userId="fb504e8e5121416a" providerId="LiveId" clId="{5A722A30-5824-4B31-B70A-6D3149D2728B}" dt="2023-03-13T11:31:03.318" v="1130" actId="20577"/>
        <pc:sldMkLst>
          <pc:docMk/>
          <pc:sldMk cId="266012101" sldId="271"/>
        </pc:sldMkLst>
        <pc:spChg chg="mod">
          <ac:chgData name="LAG SAVA" userId="fb504e8e5121416a" providerId="LiveId" clId="{5A722A30-5824-4B31-B70A-6D3149D2728B}" dt="2023-03-13T11:24:12.598" v="514" actId="20577"/>
          <ac:spMkLst>
            <pc:docMk/>
            <pc:sldMk cId="266012101" sldId="271"/>
            <ac:spMk id="2" creationId="{544EB2D4-CE97-2486-F24D-F064473DF5AF}"/>
          </ac:spMkLst>
        </pc:spChg>
        <pc:spChg chg="mod">
          <ac:chgData name="LAG SAVA" userId="fb504e8e5121416a" providerId="LiveId" clId="{5A722A30-5824-4B31-B70A-6D3149D2728B}" dt="2023-03-13T11:31:03.318" v="1130" actId="20577"/>
          <ac:spMkLst>
            <pc:docMk/>
            <pc:sldMk cId="266012101" sldId="271"/>
            <ac:spMk id="3" creationId="{4CDAB814-9E6A-5059-50AC-39E75CFEC485}"/>
          </ac:spMkLst>
        </pc:spChg>
      </pc:sldChg>
      <pc:sldChg chg="del">
        <pc:chgData name="LAG SAVA" userId="fb504e8e5121416a" providerId="LiveId" clId="{5A722A30-5824-4B31-B70A-6D3149D2728B}" dt="2023-03-13T11:09:21.860" v="6" actId="47"/>
        <pc:sldMkLst>
          <pc:docMk/>
          <pc:sldMk cId="3449982411" sldId="271"/>
        </pc:sldMkLst>
      </pc:sldChg>
      <pc:sldChg chg="modSp new mod">
        <pc:chgData name="LAG SAVA" userId="fb504e8e5121416a" providerId="LiveId" clId="{5A722A30-5824-4B31-B70A-6D3149D2728B}" dt="2023-03-13T11:38:14.969" v="1607" actId="20577"/>
        <pc:sldMkLst>
          <pc:docMk/>
          <pc:sldMk cId="904771828" sldId="272"/>
        </pc:sldMkLst>
        <pc:spChg chg="mod">
          <ac:chgData name="LAG SAVA" userId="fb504e8e5121416a" providerId="LiveId" clId="{5A722A30-5824-4B31-B70A-6D3149D2728B}" dt="2023-03-13T11:24:43.690" v="522" actId="20577"/>
          <ac:spMkLst>
            <pc:docMk/>
            <pc:sldMk cId="904771828" sldId="272"/>
            <ac:spMk id="2" creationId="{333B5A80-8C9D-7BC0-BD3D-5696A260B0B8}"/>
          </ac:spMkLst>
        </pc:spChg>
        <pc:spChg chg="mod">
          <ac:chgData name="LAG SAVA" userId="fb504e8e5121416a" providerId="LiveId" clId="{5A722A30-5824-4B31-B70A-6D3149D2728B}" dt="2023-03-13T11:38:14.969" v="1607" actId="20577"/>
          <ac:spMkLst>
            <pc:docMk/>
            <pc:sldMk cId="904771828" sldId="272"/>
            <ac:spMk id="3" creationId="{CCCC7B6A-B894-E5A1-EEB4-E7349508FCB9}"/>
          </ac:spMkLst>
        </pc:spChg>
      </pc:sldChg>
      <pc:sldChg chg="del">
        <pc:chgData name="LAG SAVA" userId="fb504e8e5121416a" providerId="LiveId" clId="{5A722A30-5824-4B31-B70A-6D3149D2728B}" dt="2023-03-13T11:09:23.625" v="7" actId="47"/>
        <pc:sldMkLst>
          <pc:docMk/>
          <pc:sldMk cId="2326079863" sldId="272"/>
        </pc:sldMkLst>
      </pc:sldChg>
      <pc:sldChg chg="modSp new mod">
        <pc:chgData name="LAG SAVA" userId="fb504e8e5121416a" providerId="LiveId" clId="{5A722A30-5824-4B31-B70A-6D3149D2728B}" dt="2023-03-13T11:38:41.725" v="1626" actId="20577"/>
        <pc:sldMkLst>
          <pc:docMk/>
          <pc:sldMk cId="3650799365" sldId="273"/>
        </pc:sldMkLst>
        <pc:spChg chg="mod">
          <ac:chgData name="LAG SAVA" userId="fb504e8e5121416a" providerId="LiveId" clId="{5A722A30-5824-4B31-B70A-6D3149D2728B}" dt="2023-03-13T11:24:59.458" v="524"/>
          <ac:spMkLst>
            <pc:docMk/>
            <pc:sldMk cId="3650799365" sldId="273"/>
            <ac:spMk id="2" creationId="{B7186352-7A7B-054B-7B56-00B3B1B08966}"/>
          </ac:spMkLst>
        </pc:spChg>
        <pc:spChg chg="mod">
          <ac:chgData name="LAG SAVA" userId="fb504e8e5121416a" providerId="LiveId" clId="{5A722A30-5824-4B31-B70A-6D3149D2728B}" dt="2023-03-13T11:38:41.725" v="1626" actId="20577"/>
          <ac:spMkLst>
            <pc:docMk/>
            <pc:sldMk cId="3650799365" sldId="273"/>
            <ac:spMk id="3" creationId="{6CB58344-157E-AF33-3AB9-767BAC865580}"/>
          </ac:spMkLst>
        </pc:spChg>
      </pc:sldChg>
      <pc:sldChg chg="del">
        <pc:chgData name="LAG SAVA" userId="fb504e8e5121416a" providerId="LiveId" clId="{5A722A30-5824-4B31-B70A-6D3149D2728B}" dt="2023-03-13T11:09:46.217" v="16" actId="47"/>
        <pc:sldMkLst>
          <pc:docMk/>
          <pc:sldMk cId="4256017537" sldId="273"/>
        </pc:sldMkLst>
      </pc:sldChg>
      <pc:sldChg chg="modSp new mod">
        <pc:chgData name="LAG SAVA" userId="fb504e8e5121416a" providerId="LiveId" clId="{5A722A30-5824-4B31-B70A-6D3149D2728B}" dt="2023-03-13T11:37:27.974" v="1560" actId="20577"/>
        <pc:sldMkLst>
          <pc:docMk/>
          <pc:sldMk cId="3513509686" sldId="274"/>
        </pc:sldMkLst>
        <pc:spChg chg="mod">
          <ac:chgData name="LAG SAVA" userId="fb504e8e5121416a" providerId="LiveId" clId="{5A722A30-5824-4B31-B70A-6D3149D2728B}" dt="2023-03-13T11:25:10.647" v="526"/>
          <ac:spMkLst>
            <pc:docMk/>
            <pc:sldMk cId="3513509686" sldId="274"/>
            <ac:spMk id="2" creationId="{358F2A89-9FC5-C636-D92C-E49E97FB670B}"/>
          </ac:spMkLst>
        </pc:spChg>
        <pc:spChg chg="mod">
          <ac:chgData name="LAG SAVA" userId="fb504e8e5121416a" providerId="LiveId" clId="{5A722A30-5824-4B31-B70A-6D3149D2728B}" dt="2023-03-13T11:37:27.974" v="1560" actId="20577"/>
          <ac:spMkLst>
            <pc:docMk/>
            <pc:sldMk cId="3513509686" sldId="274"/>
            <ac:spMk id="3" creationId="{B890C409-3EB2-3B09-E84D-FBBA4828EFEF}"/>
          </ac:spMkLst>
        </pc:spChg>
      </pc:sldChg>
      <pc:sldChg chg="del">
        <pc:chgData name="LAG SAVA" userId="fb504e8e5121416a" providerId="LiveId" clId="{5A722A30-5824-4B31-B70A-6D3149D2728B}" dt="2023-03-13T11:09:24.833" v="8" actId="47"/>
        <pc:sldMkLst>
          <pc:docMk/>
          <pc:sldMk cId="3620570293" sldId="274"/>
        </pc:sldMkLst>
      </pc:sldChg>
      <pc:sldChg chg="modSp new del mod">
        <pc:chgData name="LAG SAVA" userId="fb504e8e5121416a" providerId="LiveId" clId="{5A722A30-5824-4B31-B70A-6D3149D2728B}" dt="2023-03-13T11:29:16.656" v="919" actId="47"/>
        <pc:sldMkLst>
          <pc:docMk/>
          <pc:sldMk cId="23568222" sldId="275"/>
        </pc:sldMkLst>
        <pc:spChg chg="mod">
          <ac:chgData name="LAG SAVA" userId="fb504e8e5121416a" providerId="LiveId" clId="{5A722A30-5824-4B31-B70A-6D3149D2728B}" dt="2023-03-13T11:28:17.302" v="887" actId="20577"/>
          <ac:spMkLst>
            <pc:docMk/>
            <pc:sldMk cId="23568222" sldId="275"/>
            <ac:spMk id="3" creationId="{65F8C417-4B38-B316-3B24-DEF2A528A9A6}"/>
          </ac:spMkLst>
        </pc:spChg>
      </pc:sldChg>
      <pc:sldChg chg="del">
        <pc:chgData name="LAG SAVA" userId="fb504e8e5121416a" providerId="LiveId" clId="{5A722A30-5824-4B31-B70A-6D3149D2728B}" dt="2023-03-13T11:09:44.469" v="14" actId="47"/>
        <pc:sldMkLst>
          <pc:docMk/>
          <pc:sldMk cId="543879480" sldId="275"/>
        </pc:sldMkLst>
      </pc:sldChg>
      <pc:sldChg chg="del">
        <pc:chgData name="LAG SAVA" userId="fb504e8e5121416a" providerId="LiveId" clId="{5A722A30-5824-4B31-B70A-6D3149D2728B}" dt="2023-03-13T11:09:38.985" v="9" actId="47"/>
        <pc:sldMkLst>
          <pc:docMk/>
          <pc:sldMk cId="866607045" sldId="276"/>
        </pc:sldMkLst>
      </pc:sldChg>
      <pc:sldChg chg="del">
        <pc:chgData name="LAG SAVA" userId="fb504e8e5121416a" providerId="LiveId" clId="{5A722A30-5824-4B31-B70A-6D3149D2728B}" dt="2023-03-13T11:09:40.048" v="10" actId="47"/>
        <pc:sldMkLst>
          <pc:docMk/>
          <pc:sldMk cId="2448532062" sldId="277"/>
        </pc:sldMkLst>
      </pc:sldChg>
      <pc:sldChg chg="del">
        <pc:chgData name="LAG SAVA" userId="fb504e8e5121416a" providerId="LiveId" clId="{5A722A30-5824-4B31-B70A-6D3149D2728B}" dt="2023-03-13T11:09:40.885" v="11" actId="47"/>
        <pc:sldMkLst>
          <pc:docMk/>
          <pc:sldMk cId="584614054" sldId="278"/>
        </pc:sldMkLst>
      </pc:sldChg>
      <pc:sldChg chg="del">
        <pc:chgData name="LAG SAVA" userId="fb504e8e5121416a" providerId="LiveId" clId="{5A722A30-5824-4B31-B70A-6D3149D2728B}" dt="2023-03-13T11:09:41.782" v="12" actId="47"/>
        <pc:sldMkLst>
          <pc:docMk/>
          <pc:sldMk cId="169274736" sldId="279"/>
        </pc:sldMkLst>
      </pc:sldChg>
      <pc:sldChg chg="del">
        <pc:chgData name="LAG SAVA" userId="fb504e8e5121416a" providerId="LiveId" clId="{5A722A30-5824-4B31-B70A-6D3149D2728B}" dt="2023-03-13T11:09:43.556" v="13" actId="47"/>
        <pc:sldMkLst>
          <pc:docMk/>
          <pc:sldMk cId="3670137686" sldId="280"/>
        </pc:sldMkLst>
      </pc:sldChg>
      <pc:sldChg chg="del">
        <pc:chgData name="LAG SAVA" userId="fb504e8e5121416a" providerId="LiveId" clId="{5A722A30-5824-4B31-B70A-6D3149D2728B}" dt="2023-03-13T11:09:50.087" v="19" actId="47"/>
        <pc:sldMkLst>
          <pc:docMk/>
          <pc:sldMk cId="3164276447" sldId="281"/>
        </pc:sldMkLst>
      </pc:sldChg>
      <pc:sldChg chg="del">
        <pc:chgData name="LAG SAVA" userId="fb504e8e5121416a" providerId="LiveId" clId="{5A722A30-5824-4B31-B70A-6D3149D2728B}" dt="2023-03-13T11:09:47.157" v="17" actId="47"/>
        <pc:sldMkLst>
          <pc:docMk/>
          <pc:sldMk cId="2227887517" sldId="282"/>
        </pc:sldMkLst>
      </pc:sldChg>
      <pc:sldChg chg="del">
        <pc:chgData name="LAG SAVA" userId="fb504e8e5121416a" providerId="LiveId" clId="{5A722A30-5824-4B31-B70A-6D3149D2728B}" dt="2023-03-13T11:09:49.092" v="18" actId="47"/>
        <pc:sldMkLst>
          <pc:docMk/>
          <pc:sldMk cId="2742935786" sldId="283"/>
        </pc:sldMkLst>
      </pc:sldChg>
      <pc:sldChg chg="del">
        <pc:chgData name="LAG SAVA" userId="fb504e8e5121416a" providerId="LiveId" clId="{5A722A30-5824-4B31-B70A-6D3149D2728B}" dt="2023-03-13T11:09:45.353" v="15" actId="47"/>
        <pc:sldMkLst>
          <pc:docMk/>
          <pc:sldMk cId="2755581358" sldId="285"/>
        </pc:sldMkLst>
      </pc:sldChg>
    </pc:docChg>
  </pc:docChgLst>
  <pc:docChgLst>
    <pc:chgData name="LAG SAVA" userId="fb504e8e5121416a" providerId="LiveId" clId="{22930A57-7837-4FE5-8225-05804A9A91BA}"/>
    <pc:docChg chg="custSel addSld modSld sldOrd">
      <pc:chgData name="LAG SAVA" userId="fb504e8e5121416a" providerId="LiveId" clId="{22930A57-7837-4FE5-8225-05804A9A91BA}" dt="2023-04-18T09:06:45.654" v="228"/>
      <pc:docMkLst>
        <pc:docMk/>
      </pc:docMkLst>
      <pc:sldChg chg="modSp mod">
        <pc:chgData name="LAG SAVA" userId="fb504e8e5121416a" providerId="LiveId" clId="{22930A57-7837-4FE5-8225-05804A9A91BA}" dt="2023-04-18T08:41:47.722" v="17" actId="20577"/>
        <pc:sldMkLst>
          <pc:docMk/>
          <pc:sldMk cId="793387435" sldId="256"/>
        </pc:sldMkLst>
        <pc:spChg chg="mod">
          <ac:chgData name="LAG SAVA" userId="fb504e8e5121416a" providerId="LiveId" clId="{22930A57-7837-4FE5-8225-05804A9A91BA}" dt="2023-04-18T08:41:38.714" v="5" actId="20577"/>
          <ac:spMkLst>
            <pc:docMk/>
            <pc:sldMk cId="793387435" sldId="256"/>
            <ac:spMk id="2" creationId="{BCA55C19-FE56-4E59-B6F3-D9D8255423FB}"/>
          </ac:spMkLst>
        </pc:spChg>
        <pc:spChg chg="mod">
          <ac:chgData name="LAG SAVA" userId="fb504e8e5121416a" providerId="LiveId" clId="{22930A57-7837-4FE5-8225-05804A9A91BA}" dt="2023-04-18T08:41:47.722" v="17" actId="20577"/>
          <ac:spMkLst>
            <pc:docMk/>
            <pc:sldMk cId="793387435" sldId="256"/>
            <ac:spMk id="3" creationId="{C5341775-75FA-44B7-919D-7F2B6512745D}"/>
          </ac:spMkLst>
        </pc:spChg>
      </pc:sldChg>
      <pc:sldChg chg="modSp mod ord">
        <pc:chgData name="LAG SAVA" userId="fb504e8e5121416a" providerId="LiveId" clId="{22930A57-7837-4FE5-8225-05804A9A91BA}" dt="2023-04-18T09:06:45.654" v="228"/>
        <pc:sldMkLst>
          <pc:docMk/>
          <pc:sldMk cId="2596019342" sldId="264"/>
        </pc:sldMkLst>
        <pc:spChg chg="mod">
          <ac:chgData name="LAG SAVA" userId="fb504e8e5121416a" providerId="LiveId" clId="{22930A57-7837-4FE5-8225-05804A9A91BA}" dt="2023-04-18T09:06:35.530" v="226" actId="6549"/>
          <ac:spMkLst>
            <pc:docMk/>
            <pc:sldMk cId="2596019342" sldId="264"/>
            <ac:spMk id="3" creationId="{DE71DD13-4C53-4B9F-9907-035DD99085A1}"/>
          </ac:spMkLst>
        </pc:spChg>
      </pc:sldChg>
      <pc:sldChg chg="modSp mod">
        <pc:chgData name="LAG SAVA" userId="fb504e8e5121416a" providerId="LiveId" clId="{22930A57-7837-4FE5-8225-05804A9A91BA}" dt="2023-04-18T08:42:20.589" v="27" actId="20577"/>
        <pc:sldMkLst>
          <pc:docMk/>
          <pc:sldMk cId="2674097477" sldId="265"/>
        </pc:sldMkLst>
        <pc:spChg chg="mod">
          <ac:chgData name="LAG SAVA" userId="fb504e8e5121416a" providerId="LiveId" clId="{22930A57-7837-4FE5-8225-05804A9A91BA}" dt="2023-04-18T08:42:20.589" v="27" actId="20577"/>
          <ac:spMkLst>
            <pc:docMk/>
            <pc:sldMk cId="2674097477" sldId="265"/>
            <ac:spMk id="3" creationId="{41C83A9A-49F5-0068-9C72-B9EC8C00CB57}"/>
          </ac:spMkLst>
        </pc:spChg>
      </pc:sldChg>
      <pc:sldChg chg="modSp mod">
        <pc:chgData name="LAG SAVA" userId="fb504e8e5121416a" providerId="LiveId" clId="{22930A57-7837-4FE5-8225-05804A9A91BA}" dt="2023-04-18T08:50:05.355" v="185" actId="20577"/>
        <pc:sldMkLst>
          <pc:docMk/>
          <pc:sldMk cId="4009600950" sldId="270"/>
        </pc:sldMkLst>
        <pc:spChg chg="mod">
          <ac:chgData name="LAG SAVA" userId="fb504e8e5121416a" providerId="LiveId" clId="{22930A57-7837-4FE5-8225-05804A9A91BA}" dt="2023-04-18T08:50:05.355" v="185" actId="20577"/>
          <ac:spMkLst>
            <pc:docMk/>
            <pc:sldMk cId="4009600950" sldId="270"/>
            <ac:spMk id="7" creationId="{E8CF256E-EBD5-0354-DB97-A8D93014A3B3}"/>
          </ac:spMkLst>
        </pc:spChg>
        <pc:spChg chg="mod">
          <ac:chgData name="LAG SAVA" userId="fb504e8e5121416a" providerId="LiveId" clId="{22930A57-7837-4FE5-8225-05804A9A91BA}" dt="2023-04-18T08:44:39.791" v="40" actId="14100"/>
          <ac:spMkLst>
            <pc:docMk/>
            <pc:sldMk cId="4009600950" sldId="270"/>
            <ac:spMk id="9" creationId="{B4D794AC-D000-90D5-E573-759EB23DDC82}"/>
          </ac:spMkLst>
        </pc:spChg>
        <pc:spChg chg="mod">
          <ac:chgData name="LAG SAVA" userId="fb504e8e5121416a" providerId="LiveId" clId="{22930A57-7837-4FE5-8225-05804A9A91BA}" dt="2023-04-18T08:48:48.746" v="173" actId="6549"/>
          <ac:spMkLst>
            <pc:docMk/>
            <pc:sldMk cId="4009600950" sldId="270"/>
            <ac:spMk id="15" creationId="{D93D68C2-879E-4CB0-BE2F-D94543FF5AAB}"/>
          </ac:spMkLst>
        </pc:spChg>
      </pc:sldChg>
      <pc:sldChg chg="modSp mod">
        <pc:chgData name="LAG SAVA" userId="fb504e8e5121416a" providerId="LiveId" clId="{22930A57-7837-4FE5-8225-05804A9A91BA}" dt="2023-04-18T08:44:57.397" v="53" actId="20577"/>
        <pc:sldMkLst>
          <pc:docMk/>
          <pc:sldMk cId="266012101" sldId="271"/>
        </pc:sldMkLst>
        <pc:spChg chg="mod">
          <ac:chgData name="LAG SAVA" userId="fb504e8e5121416a" providerId="LiveId" clId="{22930A57-7837-4FE5-8225-05804A9A91BA}" dt="2023-04-18T08:44:57.397" v="53" actId="20577"/>
          <ac:spMkLst>
            <pc:docMk/>
            <pc:sldMk cId="266012101" sldId="271"/>
            <ac:spMk id="3" creationId="{4CDAB814-9E6A-5059-50AC-39E75CFEC485}"/>
          </ac:spMkLst>
        </pc:spChg>
      </pc:sldChg>
      <pc:sldChg chg="modSp mod">
        <pc:chgData name="LAG SAVA" userId="fb504e8e5121416a" providerId="LiveId" clId="{22930A57-7837-4FE5-8225-05804A9A91BA}" dt="2023-04-18T08:52:36.890" v="197" actId="20577"/>
        <pc:sldMkLst>
          <pc:docMk/>
          <pc:sldMk cId="904771828" sldId="272"/>
        </pc:sldMkLst>
        <pc:spChg chg="mod">
          <ac:chgData name="LAG SAVA" userId="fb504e8e5121416a" providerId="LiveId" clId="{22930A57-7837-4FE5-8225-05804A9A91BA}" dt="2023-04-18T08:52:36.890" v="197" actId="20577"/>
          <ac:spMkLst>
            <pc:docMk/>
            <pc:sldMk cId="904771828" sldId="272"/>
            <ac:spMk id="3" creationId="{CCCC7B6A-B894-E5A1-EEB4-E7349508FCB9}"/>
          </ac:spMkLst>
        </pc:spChg>
      </pc:sldChg>
      <pc:sldChg chg="modSp mod">
        <pc:chgData name="LAG SAVA" userId="fb504e8e5121416a" providerId="LiveId" clId="{22930A57-7837-4FE5-8225-05804A9A91BA}" dt="2023-04-18T09:00:41.942" v="201" actId="15"/>
        <pc:sldMkLst>
          <pc:docMk/>
          <pc:sldMk cId="3650799365" sldId="273"/>
        </pc:sldMkLst>
        <pc:spChg chg="mod">
          <ac:chgData name="LAG SAVA" userId="fb504e8e5121416a" providerId="LiveId" clId="{22930A57-7837-4FE5-8225-05804A9A91BA}" dt="2023-04-18T08:50:14.790" v="187" actId="20577"/>
          <ac:spMkLst>
            <pc:docMk/>
            <pc:sldMk cId="3650799365" sldId="273"/>
            <ac:spMk id="2" creationId="{B7186352-7A7B-054B-7B56-00B3B1B08966}"/>
          </ac:spMkLst>
        </pc:spChg>
        <pc:spChg chg="mod">
          <ac:chgData name="LAG SAVA" userId="fb504e8e5121416a" providerId="LiveId" clId="{22930A57-7837-4FE5-8225-05804A9A91BA}" dt="2023-04-18T09:00:41.942" v="201" actId="15"/>
          <ac:spMkLst>
            <pc:docMk/>
            <pc:sldMk cId="3650799365" sldId="273"/>
            <ac:spMk id="3" creationId="{6CB58344-157E-AF33-3AB9-767BAC865580}"/>
          </ac:spMkLst>
        </pc:spChg>
      </pc:sldChg>
      <pc:sldChg chg="modSp mod">
        <pc:chgData name="LAG SAVA" userId="fb504e8e5121416a" providerId="LiveId" clId="{22930A57-7837-4FE5-8225-05804A9A91BA}" dt="2023-04-18T09:01:03.529" v="213" actId="20577"/>
        <pc:sldMkLst>
          <pc:docMk/>
          <pc:sldMk cId="3513509686" sldId="274"/>
        </pc:sldMkLst>
        <pc:spChg chg="mod">
          <ac:chgData name="LAG SAVA" userId="fb504e8e5121416a" providerId="LiveId" clId="{22930A57-7837-4FE5-8225-05804A9A91BA}" dt="2023-04-18T09:01:03.529" v="213" actId="20577"/>
          <ac:spMkLst>
            <pc:docMk/>
            <pc:sldMk cId="3513509686" sldId="274"/>
            <ac:spMk id="3" creationId="{B890C409-3EB2-3B09-E84D-FBBA4828EFEF}"/>
          </ac:spMkLst>
        </pc:spChg>
      </pc:sldChg>
      <pc:sldChg chg="addSp delSp modSp new mod">
        <pc:chgData name="LAG SAVA" userId="fb504e8e5121416a" providerId="LiveId" clId="{22930A57-7837-4FE5-8225-05804A9A91BA}" dt="2023-04-18T09:06:19.409" v="225" actId="14100"/>
        <pc:sldMkLst>
          <pc:docMk/>
          <pc:sldMk cId="3766710114" sldId="275"/>
        </pc:sldMkLst>
        <pc:spChg chg="del">
          <ac:chgData name="LAG SAVA" userId="fb504e8e5121416a" providerId="LiveId" clId="{22930A57-7837-4FE5-8225-05804A9A91BA}" dt="2023-04-18T09:02:32.231" v="215"/>
          <ac:spMkLst>
            <pc:docMk/>
            <pc:sldMk cId="3766710114" sldId="275"/>
            <ac:spMk id="3" creationId="{DAA11B64-3B30-6ED6-78B6-8B90A4046417}"/>
          </ac:spMkLst>
        </pc:spChg>
        <pc:spChg chg="add del mod">
          <ac:chgData name="LAG SAVA" userId="fb504e8e5121416a" providerId="LiveId" clId="{22930A57-7837-4FE5-8225-05804A9A91BA}" dt="2023-04-18T09:06:11.267" v="223"/>
          <ac:spMkLst>
            <pc:docMk/>
            <pc:sldMk cId="3766710114" sldId="275"/>
            <ac:spMk id="6" creationId="{5EB696D0-F461-410B-9174-A81E9B7FCBDE}"/>
          </ac:spMkLst>
        </pc:spChg>
        <pc:graphicFrameChg chg="add del mod modGraphic">
          <ac:chgData name="LAG SAVA" userId="fb504e8e5121416a" providerId="LiveId" clId="{22930A57-7837-4FE5-8225-05804A9A91BA}" dt="2023-04-18T09:05:45.831" v="222" actId="478"/>
          <ac:graphicFrameMkLst>
            <pc:docMk/>
            <pc:sldMk cId="3766710114" sldId="275"/>
            <ac:graphicFrameMk id="4" creationId="{D717C950-BF9A-51A5-920E-FFA167675BB8}"/>
          </ac:graphicFrameMkLst>
        </pc:graphicFrameChg>
        <pc:graphicFrameChg chg="add mod modGraphic">
          <ac:chgData name="LAG SAVA" userId="fb504e8e5121416a" providerId="LiveId" clId="{22930A57-7837-4FE5-8225-05804A9A91BA}" dt="2023-04-18T09:06:19.409" v="225" actId="14100"/>
          <ac:graphicFrameMkLst>
            <pc:docMk/>
            <pc:sldMk cId="3766710114" sldId="275"/>
            <ac:graphicFrameMk id="7" creationId="{E1FE644B-663D-7AA6-0FD3-840F8EFE14C7}"/>
          </ac:graphicFrameMkLst>
        </pc:graphicFrameChg>
      </pc:sldChg>
    </pc:docChg>
  </pc:docChgLst>
  <pc:docChgLst>
    <pc:chgData name="LAG SAVA" userId="fb504e8e5121416a" providerId="LiveId" clId="{5F7E40F9-EE8A-43ED-A83B-595A8FF7F701}"/>
    <pc:docChg chg="undo custSel addSld modSld">
      <pc:chgData name="LAG SAVA" userId="fb504e8e5121416a" providerId="LiveId" clId="{5F7E40F9-EE8A-43ED-A83B-595A8FF7F701}" dt="2023-09-19T17:46:28.381" v="680" actId="14100"/>
      <pc:docMkLst>
        <pc:docMk/>
      </pc:docMkLst>
      <pc:sldChg chg="modSp mod">
        <pc:chgData name="LAG SAVA" userId="fb504e8e5121416a" providerId="LiveId" clId="{5F7E40F9-EE8A-43ED-A83B-595A8FF7F701}" dt="2023-09-19T17:21:57.871" v="18" actId="20577"/>
        <pc:sldMkLst>
          <pc:docMk/>
          <pc:sldMk cId="793387435" sldId="256"/>
        </pc:sldMkLst>
        <pc:spChg chg="mod">
          <ac:chgData name="LAG SAVA" userId="fb504e8e5121416a" providerId="LiveId" clId="{5F7E40F9-EE8A-43ED-A83B-595A8FF7F701}" dt="2023-09-19T17:21:57.871" v="18" actId="20577"/>
          <ac:spMkLst>
            <pc:docMk/>
            <pc:sldMk cId="793387435" sldId="256"/>
            <ac:spMk id="3" creationId="{C5341775-75FA-44B7-919D-7F2B6512745D}"/>
          </ac:spMkLst>
        </pc:spChg>
      </pc:sldChg>
      <pc:sldChg chg="modSp mod">
        <pc:chgData name="LAG SAVA" userId="fb504e8e5121416a" providerId="LiveId" clId="{5F7E40F9-EE8A-43ED-A83B-595A8FF7F701}" dt="2023-09-19T17:24:39.910" v="71" actId="27636"/>
        <pc:sldMkLst>
          <pc:docMk/>
          <pc:sldMk cId="2674097477" sldId="265"/>
        </pc:sldMkLst>
        <pc:spChg chg="mod">
          <ac:chgData name="LAG SAVA" userId="fb504e8e5121416a" providerId="LiveId" clId="{5F7E40F9-EE8A-43ED-A83B-595A8FF7F701}" dt="2023-09-19T17:24:39.910" v="71" actId="27636"/>
          <ac:spMkLst>
            <pc:docMk/>
            <pc:sldMk cId="2674097477" sldId="265"/>
            <ac:spMk id="3" creationId="{41C83A9A-49F5-0068-9C72-B9EC8C00CB57}"/>
          </ac:spMkLst>
        </pc:spChg>
      </pc:sldChg>
      <pc:sldChg chg="modSp mod">
        <pc:chgData name="LAG SAVA" userId="fb504e8e5121416a" providerId="LiveId" clId="{5F7E40F9-EE8A-43ED-A83B-595A8FF7F701}" dt="2023-09-19T17:26:37.469" v="86" actId="20577"/>
        <pc:sldMkLst>
          <pc:docMk/>
          <pc:sldMk cId="4009600950" sldId="270"/>
        </pc:sldMkLst>
        <pc:spChg chg="mod">
          <ac:chgData name="LAG SAVA" userId="fb504e8e5121416a" providerId="LiveId" clId="{5F7E40F9-EE8A-43ED-A83B-595A8FF7F701}" dt="2023-09-19T17:26:37.469" v="86" actId="20577"/>
          <ac:spMkLst>
            <pc:docMk/>
            <pc:sldMk cId="4009600950" sldId="270"/>
            <ac:spMk id="7" creationId="{E8CF256E-EBD5-0354-DB97-A8D93014A3B3}"/>
          </ac:spMkLst>
        </pc:spChg>
        <pc:spChg chg="mod">
          <ac:chgData name="LAG SAVA" userId="fb504e8e5121416a" providerId="LiveId" clId="{5F7E40F9-EE8A-43ED-A83B-595A8FF7F701}" dt="2023-09-19T17:26:01.178" v="74" actId="1076"/>
          <ac:spMkLst>
            <pc:docMk/>
            <pc:sldMk cId="4009600950" sldId="270"/>
            <ac:spMk id="9" creationId="{B4D794AC-D000-90D5-E573-759EB23DDC82}"/>
          </ac:spMkLst>
        </pc:spChg>
        <pc:spChg chg="mod">
          <ac:chgData name="LAG SAVA" userId="fb504e8e5121416a" providerId="LiveId" clId="{5F7E40F9-EE8A-43ED-A83B-595A8FF7F701}" dt="2023-09-19T17:26:15.115" v="78"/>
          <ac:spMkLst>
            <pc:docMk/>
            <pc:sldMk cId="4009600950" sldId="270"/>
            <ac:spMk id="10" creationId="{0BD9FF16-BAF1-48D9-4F62-EA163248CAB3}"/>
          </ac:spMkLst>
        </pc:spChg>
      </pc:sldChg>
      <pc:sldChg chg="modSp mod">
        <pc:chgData name="LAG SAVA" userId="fb504e8e5121416a" providerId="LiveId" clId="{5F7E40F9-EE8A-43ED-A83B-595A8FF7F701}" dt="2023-09-19T17:39:05.890" v="529" actId="5793"/>
        <pc:sldMkLst>
          <pc:docMk/>
          <pc:sldMk cId="266012101" sldId="271"/>
        </pc:sldMkLst>
        <pc:spChg chg="mod">
          <ac:chgData name="LAG SAVA" userId="fb504e8e5121416a" providerId="LiveId" clId="{5F7E40F9-EE8A-43ED-A83B-595A8FF7F701}" dt="2023-09-19T17:39:05.890" v="529" actId="5793"/>
          <ac:spMkLst>
            <pc:docMk/>
            <pc:sldMk cId="266012101" sldId="271"/>
            <ac:spMk id="3" creationId="{4CDAB814-9E6A-5059-50AC-39E75CFEC485}"/>
          </ac:spMkLst>
        </pc:spChg>
      </pc:sldChg>
      <pc:sldChg chg="modSp mod">
        <pc:chgData name="LAG SAVA" userId="fb504e8e5121416a" providerId="LiveId" clId="{5F7E40F9-EE8A-43ED-A83B-595A8FF7F701}" dt="2023-09-19T17:39:01.491" v="527" actId="27636"/>
        <pc:sldMkLst>
          <pc:docMk/>
          <pc:sldMk cId="904771828" sldId="272"/>
        </pc:sldMkLst>
        <pc:spChg chg="mod">
          <ac:chgData name="LAG SAVA" userId="fb504e8e5121416a" providerId="LiveId" clId="{5F7E40F9-EE8A-43ED-A83B-595A8FF7F701}" dt="2023-09-19T17:39:01.491" v="527" actId="27636"/>
          <ac:spMkLst>
            <pc:docMk/>
            <pc:sldMk cId="904771828" sldId="272"/>
            <ac:spMk id="3" creationId="{CCCC7B6A-B894-E5A1-EEB4-E7349508FCB9}"/>
          </ac:spMkLst>
        </pc:spChg>
      </pc:sldChg>
      <pc:sldChg chg="modSp mod">
        <pc:chgData name="LAG SAVA" userId="fb504e8e5121416a" providerId="LiveId" clId="{5F7E40F9-EE8A-43ED-A83B-595A8FF7F701}" dt="2023-09-19T17:36:16.079" v="469" actId="20577"/>
        <pc:sldMkLst>
          <pc:docMk/>
          <pc:sldMk cId="3650799365" sldId="273"/>
        </pc:sldMkLst>
        <pc:spChg chg="mod">
          <ac:chgData name="LAG SAVA" userId="fb504e8e5121416a" providerId="LiveId" clId="{5F7E40F9-EE8A-43ED-A83B-595A8FF7F701}" dt="2023-09-19T17:36:16.079" v="469" actId="20577"/>
          <ac:spMkLst>
            <pc:docMk/>
            <pc:sldMk cId="3650799365" sldId="273"/>
            <ac:spMk id="3" creationId="{6CB58344-157E-AF33-3AB9-767BAC865580}"/>
          </ac:spMkLst>
        </pc:spChg>
      </pc:sldChg>
      <pc:sldChg chg="modSp mod">
        <pc:chgData name="LAG SAVA" userId="fb504e8e5121416a" providerId="LiveId" clId="{5F7E40F9-EE8A-43ED-A83B-595A8FF7F701}" dt="2023-09-19T17:37:36.891" v="483" actId="404"/>
        <pc:sldMkLst>
          <pc:docMk/>
          <pc:sldMk cId="3513509686" sldId="274"/>
        </pc:sldMkLst>
        <pc:spChg chg="mod">
          <ac:chgData name="LAG SAVA" userId="fb504e8e5121416a" providerId="LiveId" clId="{5F7E40F9-EE8A-43ED-A83B-595A8FF7F701}" dt="2023-09-19T17:37:36.891" v="483" actId="404"/>
          <ac:spMkLst>
            <pc:docMk/>
            <pc:sldMk cId="3513509686" sldId="274"/>
            <ac:spMk id="3" creationId="{B890C409-3EB2-3B09-E84D-FBBA4828EFEF}"/>
          </ac:spMkLst>
        </pc:spChg>
      </pc:sldChg>
      <pc:sldChg chg="modSp new mod">
        <pc:chgData name="LAG SAVA" userId="fb504e8e5121416a" providerId="LiveId" clId="{5F7E40F9-EE8A-43ED-A83B-595A8FF7F701}" dt="2023-09-19T17:42:14.416" v="645" actId="20577"/>
        <pc:sldMkLst>
          <pc:docMk/>
          <pc:sldMk cId="1345842447" sldId="276"/>
        </pc:sldMkLst>
        <pc:spChg chg="mod">
          <ac:chgData name="LAG SAVA" userId="fb504e8e5121416a" providerId="LiveId" clId="{5F7E40F9-EE8A-43ED-A83B-595A8FF7F701}" dt="2023-09-19T17:41:25.052" v="557" actId="20577"/>
          <ac:spMkLst>
            <pc:docMk/>
            <pc:sldMk cId="1345842447" sldId="276"/>
            <ac:spMk id="2" creationId="{33FAEEE7-B324-EF8F-5318-8B5D6895F8D1}"/>
          </ac:spMkLst>
        </pc:spChg>
        <pc:spChg chg="mod">
          <ac:chgData name="LAG SAVA" userId="fb504e8e5121416a" providerId="LiveId" clId="{5F7E40F9-EE8A-43ED-A83B-595A8FF7F701}" dt="2023-09-19T17:42:14.416" v="645" actId="20577"/>
          <ac:spMkLst>
            <pc:docMk/>
            <pc:sldMk cId="1345842447" sldId="276"/>
            <ac:spMk id="3" creationId="{AD40D631-B9E5-F926-2EF6-7304F308E6C3}"/>
          </ac:spMkLst>
        </pc:spChg>
      </pc:sldChg>
      <pc:sldChg chg="addSp delSp modSp new mod">
        <pc:chgData name="LAG SAVA" userId="fb504e8e5121416a" providerId="LiveId" clId="{5F7E40F9-EE8A-43ED-A83B-595A8FF7F701}" dt="2023-09-19T17:43:33.320" v="656" actId="14100"/>
        <pc:sldMkLst>
          <pc:docMk/>
          <pc:sldMk cId="2521530145" sldId="277"/>
        </pc:sldMkLst>
        <pc:spChg chg="del">
          <ac:chgData name="LAG SAVA" userId="fb504e8e5121416a" providerId="LiveId" clId="{5F7E40F9-EE8A-43ED-A83B-595A8FF7F701}" dt="2023-09-19T17:42:53.703" v="647"/>
          <ac:spMkLst>
            <pc:docMk/>
            <pc:sldMk cId="2521530145" sldId="277"/>
            <ac:spMk id="3" creationId="{1F2FF2BD-2036-1C25-604B-1E6F89175159}"/>
          </ac:spMkLst>
        </pc:spChg>
        <pc:graphicFrameChg chg="add mod modGraphic">
          <ac:chgData name="LAG SAVA" userId="fb504e8e5121416a" providerId="LiveId" clId="{5F7E40F9-EE8A-43ED-A83B-595A8FF7F701}" dt="2023-09-19T17:43:33.320" v="656" actId="14100"/>
          <ac:graphicFrameMkLst>
            <pc:docMk/>
            <pc:sldMk cId="2521530145" sldId="277"/>
            <ac:graphicFrameMk id="4" creationId="{657A966E-0843-4BF8-021A-10A6937BF165}"/>
          </ac:graphicFrameMkLst>
        </pc:graphicFrameChg>
      </pc:sldChg>
      <pc:sldChg chg="addSp delSp modSp new mod">
        <pc:chgData name="LAG SAVA" userId="fb504e8e5121416a" providerId="LiveId" clId="{5F7E40F9-EE8A-43ED-A83B-595A8FF7F701}" dt="2023-09-19T17:46:28.381" v="680" actId="14100"/>
        <pc:sldMkLst>
          <pc:docMk/>
          <pc:sldMk cId="3153211930" sldId="278"/>
        </pc:sldMkLst>
        <pc:spChg chg="mod">
          <ac:chgData name="LAG SAVA" userId="fb504e8e5121416a" providerId="LiveId" clId="{5F7E40F9-EE8A-43ED-A83B-595A8FF7F701}" dt="2023-09-19T17:45:48.725" v="674" actId="20577"/>
          <ac:spMkLst>
            <pc:docMk/>
            <pc:sldMk cId="3153211930" sldId="278"/>
            <ac:spMk id="2" creationId="{3BB8C482-E4A4-ADDD-36EE-628855EF150D}"/>
          </ac:spMkLst>
        </pc:spChg>
        <pc:spChg chg="add del">
          <ac:chgData name="LAG SAVA" userId="fb504e8e5121416a" providerId="LiveId" clId="{5F7E40F9-EE8A-43ED-A83B-595A8FF7F701}" dt="2023-09-19T17:46:23.041" v="677"/>
          <ac:spMkLst>
            <pc:docMk/>
            <pc:sldMk cId="3153211930" sldId="278"/>
            <ac:spMk id="3" creationId="{ECE36BEE-D2EB-5DDE-F005-002364CB3D3C}"/>
          </ac:spMkLst>
        </pc:spChg>
        <pc:graphicFrameChg chg="add del mod">
          <ac:chgData name="LAG SAVA" userId="fb504e8e5121416a" providerId="LiveId" clId="{5F7E40F9-EE8A-43ED-A83B-595A8FF7F701}" dt="2023-09-19T17:46:15.625" v="676"/>
          <ac:graphicFrameMkLst>
            <pc:docMk/>
            <pc:sldMk cId="3153211930" sldId="278"/>
            <ac:graphicFrameMk id="4" creationId="{73E0BF6C-7663-F089-D66A-223747BCE152}"/>
          </ac:graphicFrameMkLst>
        </pc:graphicFrameChg>
        <pc:graphicFrameChg chg="add mod modGraphic">
          <ac:chgData name="LAG SAVA" userId="fb504e8e5121416a" providerId="LiveId" clId="{5F7E40F9-EE8A-43ED-A83B-595A8FF7F701}" dt="2023-09-19T17:46:28.381" v="680" actId="14100"/>
          <ac:graphicFrameMkLst>
            <pc:docMk/>
            <pc:sldMk cId="3153211930" sldId="278"/>
            <ac:graphicFrameMk id="5" creationId="{D35E2FD1-F157-F636-4EE1-1D52344FDEF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35D82-FD91-4348-B7E0-06644DB2D93D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3FF9B-FBA9-446E-AECD-63EB0337B5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30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24CDC-94ED-4C86-9652-951C3B009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2A0E7A8-8184-4016-8C6C-6328A3563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735C4DE-CE45-4289-8B67-8DFB393A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2A4232F-89DD-4126-9B66-C1719DFB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2B486F6-FC05-428C-A5B6-9325E489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7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287B48-1756-451B-A537-B89810CE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523C8C2-E4CF-4BB2-8237-455900435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0DA0D7-6275-4D8A-8D87-F072B4277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B928343-E415-4426-96D9-E1D0A5B9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3393E94-C18A-42E5-8164-17DB926E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08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8609B3E-8A82-400D-9B05-900B6F2FE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AE43AC2-4323-4ECB-8A7F-F3883CEA0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079964-315F-4C55-AB18-C67D1570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DC71FBC-05E1-476B-A92B-E8A47B06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CD9EB2-6A54-44A1-9962-53E15C73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84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58E88-B444-4EE2-9FC7-E579C14F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1BB488-C30F-4997-AC90-0E454B5D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833314-D315-438E-BD61-49B4C2B5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E72E62-3D6D-43DA-8DF4-857218E6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F83743-740C-4BE6-A26C-58490740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62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59D26D-EFB0-4019-9282-D4E99E9D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9A87AB0-2C5C-4979-9B1D-503BD93DD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1DC4995-DF21-4B2A-91D8-C824CB0A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7A2D0CF-E591-4828-A55F-CB6C4ADA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B6E9FF-18F3-4B9A-9424-C9D449B0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54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0C5928-F6A3-47F5-B134-34C5BE6C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7E4C8F-F17C-4DFA-810E-0B638F004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FE9D412-19F1-4B5E-B63B-00BF6F2DC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689E9C-D79F-497D-BFC9-ED866958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E879E23-39E6-448B-9C26-D559ABE0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13908F6-044E-4DFE-A1E5-FEAE24D2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30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93A9F-4E90-4B30-9CDC-95CDB9AD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6B9E1E8-C933-4E78-AD0D-79A533B3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3D3769C-61B5-4016-BD9E-C29F3DC81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D6E5EC4-6DAD-4382-9ECF-F68F17688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04B5A0-3317-4658-923C-89B53A9FF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27CEF4D-66BE-415F-B598-D10C07B7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D01D820-31F7-4E35-A7D4-8F0B326F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5F09F78-B25F-48EE-A65F-23AAF7F0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33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6F9A56-D65B-4389-82F9-06836FF7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7D83C93-1D41-4784-9C89-49799191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BE0D745-A526-4EEA-BAA9-A061B540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3555C35-529C-402D-8F09-99E0AD0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16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1B0E46A-8392-4211-9DEE-376EEF10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E836181-F12A-4BB1-BF77-8CF030BA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2CB24E-0988-45A2-91DA-5953C3CB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992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D71216-8208-47FE-9031-02DF1F0E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337E92-006B-4399-95FE-C321C5895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432590F-3A92-4EBD-BA56-5DF769201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BC2F77F-E020-47D2-83D1-21FE6BFE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B7F8B2-F798-4D35-BB6F-8C04AD94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50892BB-E9AD-4FA5-A7E9-EF0AECA0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79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3711E-87C5-45A1-A2C4-306EB074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918FFE-E239-481D-A9F9-E087058E6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1570077-295F-4941-8774-2876BCA87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1C946E8-5B93-4F54-B6D6-6DD61311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5C0E864-B36A-4FE2-AB72-E3A0C7EF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53AC1D3-1A60-4A90-AF10-08868499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817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FF07EF7-2DE0-4B15-8C79-29098927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9858A8F-B1D8-41B4-AE3A-F39ABD4A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E8B81F-F445-489E-B505-351DC78A3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F8FD-B04C-4C81-BD5E-468B083211E2}" type="datetimeFigureOut">
              <a:rPr lang="hr-HR" smtClean="0"/>
              <a:t>30.11.2023.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3E6EE62-F896-4F36-81F1-C61EDD59C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C98C4C9-648A-42BF-AB3F-B5C592633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B75E-849D-4C63-9561-184F962B4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ja.cicko@lagsava.hr" TargetMode="External"/><Relationship Id="rId2" Type="http://schemas.openxmlformats.org/officeDocument/2006/relationships/hyperlink" Target="mailto:manuel.cicko@mps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jana.jurak@lagsava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A55C19-FE56-4E59-B6F3-D9D8255423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LOKALNA RAZVOJNA STRATEGIJA LAG-a SAVA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C835390-7BDD-4026-AFE0-98E7DB08F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92" y="3873346"/>
            <a:ext cx="3930544" cy="256959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9C7BC1A8-0B5A-4210-9082-9378E3E0F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10" y="222167"/>
            <a:ext cx="3323303" cy="141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8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4EB2D4-CE97-2486-F24D-F064473D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Intervencija za modernizaciju javno dostupnih sadržaja na ruralnom prostoru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DAB814-9E6A-5059-50AC-39E75CFEC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r-HR" dirty="0" err="1"/>
              <a:t>JLS</a:t>
            </a:r>
            <a:r>
              <a:rPr lang="hr-HR" dirty="0"/>
              <a:t>, škole, vrtići, udruge, zdravstveni djelatnici…</a:t>
            </a:r>
          </a:p>
          <a:p>
            <a:pPr lvl="1"/>
            <a:r>
              <a:rPr lang="hr-HR" dirty="0"/>
              <a:t>Minimalni iznos potpore: 10.000,00 EUR-a</a:t>
            </a:r>
          </a:p>
          <a:p>
            <a:pPr lvl="1"/>
            <a:r>
              <a:rPr lang="hr-HR" dirty="0"/>
              <a:t>Maksimalni iznos potpore: 40.000,00 EUR-a</a:t>
            </a:r>
          </a:p>
          <a:p>
            <a:pPr lvl="1"/>
            <a:r>
              <a:rPr lang="hr-HR" dirty="0"/>
              <a:t>Postotak sufinanciranja: 100%</a:t>
            </a:r>
          </a:p>
          <a:p>
            <a:pPr lvl="1"/>
            <a:r>
              <a:rPr lang="hr-HR" dirty="0"/>
              <a:t>Ukupna alokacija: 426.000 EUR-a*</a:t>
            </a:r>
          </a:p>
          <a:p>
            <a:pPr lvl="1"/>
            <a:r>
              <a:rPr lang="hr-HR" dirty="0"/>
              <a:t>30% sredstava namijenjenih za dodjelu korisnicima </a:t>
            </a:r>
            <a:r>
              <a:rPr lang="hr-HR" dirty="0" err="1"/>
              <a:t>tj</a:t>
            </a:r>
            <a:endParaRPr lang="hr-HR" dirty="0"/>
          </a:p>
          <a:p>
            <a:pPr lvl="1"/>
            <a:r>
              <a:rPr lang="hr-HR" dirty="0"/>
              <a:t>21% ukupnih sredstava koje će LAG ostvariti</a:t>
            </a:r>
          </a:p>
          <a:p>
            <a:pPr marL="457200" lvl="1" indent="0">
              <a:buNone/>
            </a:pPr>
            <a:endParaRPr lang="hr-HR" sz="1800" dirty="0"/>
          </a:p>
          <a:p>
            <a:pPr lvl="1"/>
            <a:endParaRPr lang="hr-HR" sz="1800" dirty="0"/>
          </a:p>
          <a:p>
            <a:pPr marL="457200" lvl="1" indent="0">
              <a:buNone/>
            </a:pPr>
            <a:r>
              <a:rPr lang="hr-HR" sz="1800" dirty="0"/>
              <a:t>*</a:t>
            </a:r>
            <a:r>
              <a:rPr lang="hr-HR" sz="1800" dirty="0">
                <a:latin typeface="+mj-lt"/>
              </a:rPr>
              <a:t>Projekcija intervencija izrađena je na temelju predviđenog iznosa od  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+mj-lt"/>
              </a:rPr>
              <a:t>2.000.000,00 EUR-a</a:t>
            </a:r>
            <a:endParaRPr lang="hr-HR" sz="1800" dirty="0">
              <a:latin typeface="+mj-lt"/>
            </a:endParaRPr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01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3B5A80-8C9D-7BC0-BD3D-5696A260B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Intervencija za ulaganja u razvoj primarne poljoprivredne proizvodnje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CC7B6A-B894-E5A1-EEB4-E7349508F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hr-HR" dirty="0"/>
              <a:t>Ukupna alokacija 568.000,00 EUR-a*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 Natječaj za male poljoprivrednike</a:t>
            </a:r>
          </a:p>
          <a:p>
            <a:pPr lvl="3"/>
            <a:r>
              <a:rPr lang="hr-HR" dirty="0"/>
              <a:t>Minimalni iznos potpore: 5.000,00 EUR-a</a:t>
            </a:r>
          </a:p>
          <a:p>
            <a:pPr lvl="3"/>
            <a:r>
              <a:rPr lang="hr-HR" dirty="0"/>
              <a:t>Maksimalni iznos potpore: 20.000,00 EUR-a</a:t>
            </a:r>
          </a:p>
          <a:p>
            <a:pPr lvl="3"/>
            <a:r>
              <a:rPr lang="hr-HR" dirty="0"/>
              <a:t>Postotak sufinanciranja: 85%</a:t>
            </a:r>
          </a:p>
          <a:p>
            <a:pPr lvl="3"/>
            <a:r>
              <a:rPr lang="hr-HR" dirty="0"/>
              <a:t>Ukupna alokacija: 340.800,00 EUR-a*</a:t>
            </a:r>
          </a:p>
          <a:p>
            <a:pPr lvl="3"/>
            <a:r>
              <a:rPr lang="hr-HR" dirty="0"/>
              <a:t>24% sredstava namijenjenih za dodjelu korisnicima tj. 17% ukupno dobivenih sredstava</a:t>
            </a:r>
          </a:p>
          <a:p>
            <a:pPr lvl="3"/>
            <a:endParaRPr lang="hr-HR" dirty="0"/>
          </a:p>
          <a:p>
            <a:pPr lvl="1"/>
            <a:r>
              <a:rPr lang="hr-HR" dirty="0"/>
              <a:t>Natječaj za velike poljoprivrednike</a:t>
            </a:r>
          </a:p>
          <a:p>
            <a:pPr lvl="3"/>
            <a:r>
              <a:rPr lang="hr-HR" dirty="0"/>
              <a:t>Minimalni iznos potpore: 10.000,00 EUR-a</a:t>
            </a:r>
          </a:p>
          <a:p>
            <a:pPr lvl="3"/>
            <a:r>
              <a:rPr lang="hr-HR" dirty="0"/>
              <a:t>Maksimalni iznos potpore: 30.000,00 EUR-a</a:t>
            </a:r>
          </a:p>
          <a:p>
            <a:pPr lvl="3"/>
            <a:r>
              <a:rPr lang="hr-HR" dirty="0"/>
              <a:t>Postotak sufinanciranja: 65%</a:t>
            </a:r>
          </a:p>
          <a:p>
            <a:pPr lvl="3"/>
            <a:r>
              <a:rPr lang="hr-HR" dirty="0"/>
              <a:t>Ukupna alokacija: 227.200,00 EUR-a*</a:t>
            </a:r>
          </a:p>
          <a:p>
            <a:pPr lvl="3"/>
            <a:r>
              <a:rPr lang="hr-HR" dirty="0"/>
              <a:t>16% sredstava namijenjenih za dodjelu korisnicima tj. 11% ukupno dobivenih sredstava</a:t>
            </a:r>
          </a:p>
          <a:p>
            <a:pPr lvl="3"/>
            <a:r>
              <a:rPr lang="hr-HR" dirty="0"/>
              <a:t>Plan objave natječaja: sredina 2024 te sredina 2026</a:t>
            </a:r>
          </a:p>
          <a:p>
            <a:pPr lvl="3"/>
            <a:endParaRPr lang="hr-HR" dirty="0"/>
          </a:p>
          <a:p>
            <a:pPr lvl="2"/>
            <a:endParaRPr lang="hr-HR" dirty="0"/>
          </a:p>
          <a:p>
            <a:pPr marL="0" indent="0">
              <a:buNone/>
            </a:pPr>
            <a:r>
              <a:rPr lang="hr-HR" sz="1600" dirty="0"/>
              <a:t>*</a:t>
            </a:r>
            <a:r>
              <a:rPr lang="hr-HR" sz="1600" dirty="0">
                <a:latin typeface="+mj-lt"/>
              </a:rPr>
              <a:t>Projekcija intervencija izrađena je na temelju predviđenog iznosa od  </a:t>
            </a:r>
            <a:r>
              <a:rPr lang="hr-HR" sz="1600" b="0" i="0" dirty="0">
                <a:solidFill>
                  <a:srgbClr val="222222"/>
                </a:solidFill>
                <a:effectLst/>
                <a:latin typeface="+mj-lt"/>
              </a:rPr>
              <a:t>2.000.000,00 EUR-a</a:t>
            </a:r>
            <a:endParaRPr lang="hr-HR" sz="1600" dirty="0">
              <a:latin typeface="+mj-lt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477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186352-7A7B-054B-7B56-00B3B1B0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Intervencija za ulaganje u preradu poljoprivrednih proizvoda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58344-157E-AF33-3AB9-767BAC865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r-HR" dirty="0"/>
              <a:t>Ukupna alokacija 213.000,00 EUR-a*</a:t>
            </a:r>
          </a:p>
          <a:p>
            <a:pPr lvl="3"/>
            <a:r>
              <a:rPr lang="hr-HR" dirty="0"/>
              <a:t>Natječaj za poljoprivrednike koji se bave preradom- Prilog1</a:t>
            </a:r>
          </a:p>
          <a:p>
            <a:pPr lvl="3"/>
            <a:r>
              <a:rPr lang="hr-HR" dirty="0"/>
              <a:t>Minimalni iznos potpore: 10.000,00 EUR-a</a:t>
            </a:r>
          </a:p>
          <a:p>
            <a:pPr lvl="3"/>
            <a:r>
              <a:rPr lang="hr-HR" dirty="0"/>
              <a:t>Maksimalni iznos potpore: 50.000,00 EUR-a</a:t>
            </a:r>
          </a:p>
          <a:p>
            <a:pPr lvl="3"/>
            <a:r>
              <a:rPr lang="hr-HR" dirty="0"/>
              <a:t>Postotak sufinanciranja: 65%</a:t>
            </a:r>
          </a:p>
          <a:p>
            <a:pPr lvl="3"/>
            <a:r>
              <a:rPr lang="hr-HR" dirty="0"/>
              <a:t>Ukupna alokacija: 213.000,00 EUR-a</a:t>
            </a:r>
          </a:p>
          <a:p>
            <a:pPr lvl="3"/>
            <a:r>
              <a:rPr lang="hr-HR" dirty="0"/>
              <a:t>15% sredstava namijenjenih za dodjelu korisnicima tj. 11% ukupno dodijeljenih sredstava</a:t>
            </a:r>
          </a:p>
          <a:p>
            <a:pPr lvl="3"/>
            <a:endParaRPr lang="hr-HR" sz="1800" dirty="0"/>
          </a:p>
          <a:p>
            <a:pPr marL="1371600" lvl="3" indent="0">
              <a:buNone/>
            </a:pPr>
            <a:r>
              <a:rPr lang="hr-HR" sz="1800" dirty="0"/>
              <a:t>*</a:t>
            </a:r>
            <a:r>
              <a:rPr lang="hr-HR" sz="1800" dirty="0">
                <a:latin typeface="+mj-lt"/>
              </a:rPr>
              <a:t>Projekcija intervencija izrađena je na temelju predviđenog iznosa od  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+mj-lt"/>
              </a:rPr>
              <a:t>2.000.000,00 EUR-a</a:t>
            </a:r>
            <a:endParaRPr lang="hr-HR" sz="1800" dirty="0">
              <a:latin typeface="+mj-lt"/>
            </a:endParaRPr>
          </a:p>
          <a:p>
            <a:pPr marL="1371600" lvl="3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0799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8F2A89-9FC5-C636-D92C-E49E97FB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4. Intervencija za ulaganje u razvoj turizma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90C409-3EB2-3B09-E84D-FBBA482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/>
              <a:t>Poljoprivrednici s upisanom dodatnom djelatnošću-turizam</a:t>
            </a:r>
          </a:p>
          <a:p>
            <a:pPr lvl="1"/>
            <a:r>
              <a:rPr lang="hr-HR" dirty="0"/>
              <a:t>Minimalni iznos potpore: 10.000,00 EUR-a</a:t>
            </a:r>
          </a:p>
          <a:p>
            <a:pPr lvl="1"/>
            <a:r>
              <a:rPr lang="hr-HR" dirty="0"/>
              <a:t>Maksimalni iznos potpore: 50.000,00 EUR-a</a:t>
            </a:r>
          </a:p>
          <a:p>
            <a:pPr lvl="1"/>
            <a:r>
              <a:rPr lang="hr-HR" dirty="0"/>
              <a:t>Postotak sufinanciranja: 65%</a:t>
            </a:r>
          </a:p>
          <a:p>
            <a:pPr lvl="1"/>
            <a:r>
              <a:rPr lang="hr-HR" dirty="0"/>
              <a:t>Ukupna alokacija: 213.000,00 EUR-a</a:t>
            </a:r>
          </a:p>
          <a:p>
            <a:pPr lvl="1"/>
            <a:r>
              <a:rPr lang="hr-HR" dirty="0"/>
              <a:t>15% sredstava namijenjenih za dodjelu korisnicima tj. 11% ukupno dodijeljenih sredstava</a:t>
            </a:r>
          </a:p>
          <a:p>
            <a:pPr lvl="1"/>
            <a:endParaRPr lang="hr-HR" dirty="0"/>
          </a:p>
          <a:p>
            <a:pPr marL="457200" lvl="1" indent="0">
              <a:buNone/>
            </a:pPr>
            <a:r>
              <a:rPr lang="hr-HR" sz="2000" dirty="0"/>
              <a:t>*</a:t>
            </a:r>
            <a:r>
              <a:rPr lang="hr-HR" sz="2000" dirty="0">
                <a:latin typeface="+mj-lt"/>
              </a:rPr>
              <a:t>Projekcija intervencija izrađena je na temelju predviđenog iznosa od  </a:t>
            </a:r>
            <a:r>
              <a:rPr lang="hr-HR" sz="2000" b="0" i="0" dirty="0">
                <a:solidFill>
                  <a:srgbClr val="222222"/>
                </a:solidFill>
                <a:effectLst/>
                <a:latin typeface="+mj-lt"/>
              </a:rPr>
              <a:t>2.000.000,00 EUR-a</a:t>
            </a:r>
            <a:endParaRPr lang="hr-HR" sz="2000" dirty="0">
              <a:latin typeface="+mj-lt"/>
            </a:endParaRPr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3509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E1FE644B-663D-7AA6-0FD3-840F8EFE14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443754"/>
              </p:ext>
            </p:extLst>
          </p:nvPr>
        </p:nvGraphicFramePr>
        <p:xfrm>
          <a:off x="600075" y="165505"/>
          <a:ext cx="10991849" cy="5458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050">
                  <a:extLst>
                    <a:ext uri="{9D8B030D-6E8A-4147-A177-3AD203B41FA5}">
                      <a16:colId xmlns:a16="http://schemas.microsoft.com/office/drawing/2014/main" val="2890306408"/>
                    </a:ext>
                  </a:extLst>
                </a:gridCol>
                <a:gridCol w="600709">
                  <a:extLst>
                    <a:ext uri="{9D8B030D-6E8A-4147-A177-3AD203B41FA5}">
                      <a16:colId xmlns:a16="http://schemas.microsoft.com/office/drawing/2014/main" val="631907595"/>
                    </a:ext>
                  </a:extLst>
                </a:gridCol>
                <a:gridCol w="949233">
                  <a:extLst>
                    <a:ext uri="{9D8B030D-6E8A-4147-A177-3AD203B41FA5}">
                      <a16:colId xmlns:a16="http://schemas.microsoft.com/office/drawing/2014/main" val="3420018226"/>
                    </a:ext>
                  </a:extLst>
                </a:gridCol>
                <a:gridCol w="852935">
                  <a:extLst>
                    <a:ext uri="{9D8B030D-6E8A-4147-A177-3AD203B41FA5}">
                      <a16:colId xmlns:a16="http://schemas.microsoft.com/office/drawing/2014/main" val="1943641888"/>
                    </a:ext>
                  </a:extLst>
                </a:gridCol>
                <a:gridCol w="907962">
                  <a:extLst>
                    <a:ext uri="{9D8B030D-6E8A-4147-A177-3AD203B41FA5}">
                      <a16:colId xmlns:a16="http://schemas.microsoft.com/office/drawing/2014/main" val="1464019546"/>
                    </a:ext>
                  </a:extLst>
                </a:gridCol>
                <a:gridCol w="907962">
                  <a:extLst>
                    <a:ext uri="{9D8B030D-6E8A-4147-A177-3AD203B41FA5}">
                      <a16:colId xmlns:a16="http://schemas.microsoft.com/office/drawing/2014/main" val="2960365719"/>
                    </a:ext>
                  </a:extLst>
                </a:gridCol>
                <a:gridCol w="962990">
                  <a:extLst>
                    <a:ext uri="{9D8B030D-6E8A-4147-A177-3AD203B41FA5}">
                      <a16:colId xmlns:a16="http://schemas.microsoft.com/office/drawing/2014/main" val="3545575232"/>
                    </a:ext>
                  </a:extLst>
                </a:gridCol>
                <a:gridCol w="949233">
                  <a:extLst>
                    <a:ext uri="{9D8B030D-6E8A-4147-A177-3AD203B41FA5}">
                      <a16:colId xmlns:a16="http://schemas.microsoft.com/office/drawing/2014/main" val="1975210447"/>
                    </a:ext>
                  </a:extLst>
                </a:gridCol>
                <a:gridCol w="1031775">
                  <a:extLst>
                    <a:ext uri="{9D8B030D-6E8A-4147-A177-3AD203B41FA5}">
                      <a16:colId xmlns:a16="http://schemas.microsoft.com/office/drawing/2014/main" val="2738008017"/>
                    </a:ext>
                  </a:extLst>
                </a:gridCol>
              </a:tblGrid>
              <a:tr h="2415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Intervencija </a:t>
                      </a:r>
                      <a:r>
                        <a:rPr lang="hr-HR" sz="1800" dirty="0" err="1">
                          <a:effectLst/>
                        </a:rPr>
                        <a:t>LRS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800" dirty="0">
                          <a:effectLst/>
                        </a:rPr>
                        <a:t>Broj LAG natječaja</a:t>
                      </a:r>
                      <a:endParaRPr lang="hr-H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737095"/>
                  </a:ext>
                </a:extLst>
              </a:tr>
              <a:tr h="65364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2023.</a:t>
                      </a:r>
                      <a:endParaRPr lang="hr-H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2024.</a:t>
                      </a:r>
                      <a:endParaRPr lang="hr-HR" sz="1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2025.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2026.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2027.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2028.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2029.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Ukupno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1113472424"/>
                  </a:ext>
                </a:extLst>
              </a:tr>
              <a:tr h="968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1 Intervencija za modernizaciju i izgradnju javno dostupnih sadržaja na ruralnom prostoru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2324141813"/>
                  </a:ext>
                </a:extLst>
              </a:tr>
              <a:tr h="7388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2. Intervencija za ulaganja u razvoj primarne poljoprivredne proizvodnje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2167246344"/>
                  </a:ext>
                </a:extLst>
              </a:tr>
              <a:tr h="3882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</a:rPr>
                        <a:t>Intervencija 3: Intervencija za ulaganje u preradu poljoprivrednih proizvoda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 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3832749354"/>
                  </a:ext>
                </a:extLst>
              </a:tr>
              <a:tr h="4996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4. Intervencija za ulaganje u razvoj turizma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1055314020"/>
                  </a:ext>
                </a:extLst>
              </a:tr>
              <a:tr h="266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UKUPNO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303" marR="64303" marT="0" marB="0"/>
                </a:tc>
                <a:extLst>
                  <a:ext uri="{0D108BD9-81ED-4DB2-BD59-A6C34878D82A}">
                    <a16:rowId xmlns:a16="http://schemas.microsoft.com/office/drawing/2014/main" val="3861363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1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8C482-E4A4-ADDD-36EE-628855EF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Projekti suradnje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D35E2FD1-F157-F636-4EE1-1D52344FD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870701"/>
              </p:ext>
            </p:extLst>
          </p:nvPr>
        </p:nvGraphicFramePr>
        <p:xfrm>
          <a:off x="838200" y="1837679"/>
          <a:ext cx="10629900" cy="4287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5058">
                  <a:extLst>
                    <a:ext uri="{9D8B030D-6E8A-4147-A177-3AD203B41FA5}">
                      <a16:colId xmlns:a16="http://schemas.microsoft.com/office/drawing/2014/main" val="52884204"/>
                    </a:ext>
                  </a:extLst>
                </a:gridCol>
                <a:gridCol w="2871015">
                  <a:extLst>
                    <a:ext uri="{9D8B030D-6E8A-4147-A177-3AD203B41FA5}">
                      <a16:colId xmlns:a16="http://schemas.microsoft.com/office/drawing/2014/main" val="3676315830"/>
                    </a:ext>
                  </a:extLst>
                </a:gridCol>
                <a:gridCol w="2195551">
                  <a:extLst>
                    <a:ext uri="{9D8B030D-6E8A-4147-A177-3AD203B41FA5}">
                      <a16:colId xmlns:a16="http://schemas.microsoft.com/office/drawing/2014/main" val="2366393830"/>
                    </a:ext>
                  </a:extLst>
                </a:gridCol>
                <a:gridCol w="2698276">
                  <a:extLst>
                    <a:ext uri="{9D8B030D-6E8A-4147-A177-3AD203B41FA5}">
                      <a16:colId xmlns:a16="http://schemas.microsoft.com/office/drawing/2014/main" val="894935784"/>
                    </a:ext>
                  </a:extLst>
                </a:gridCol>
              </a:tblGrid>
              <a:tr h="10689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Vrsta projekta suradnje 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Područje interesa projekta suradnje 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Očekivani rezultat provedbe projekta suradnje 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Indikativni visina proračuna projekta suradnje 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970339"/>
                  </a:ext>
                </a:extLst>
              </a:tr>
              <a:tr h="16094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transnacionalni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Poljoprivreda, turizam, obnovljivi izvori energije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Najmanje 40 poljoprivrednika koji će sudjelovat u aktivnostima -studijska putovanja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3%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251234"/>
                  </a:ext>
                </a:extLst>
              </a:tr>
              <a:tr h="16094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međuteitorijalni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Poljoprivreda, turizam, obnovljivi izvori energije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effectLst/>
                        </a:rPr>
                        <a:t>Najmanje 30 poljoprivrednika koji će sudjelovat u aktivnostima -studijska putovanja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1%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606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11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5AF3F6-7566-4C27-996E-04ED4523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KONTAKT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71DD13-4C53-4B9F-9907-035DD9908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58" y="1350193"/>
            <a:ext cx="5238135" cy="4893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Ured LAG-a:</a:t>
            </a:r>
          </a:p>
          <a:p>
            <a:pPr marL="0" indent="0">
              <a:buNone/>
            </a:pPr>
            <a:r>
              <a:rPr lang="hr-HR" sz="2000" dirty="0"/>
              <a:t>Ulica bana Josipa Jelačića 48,</a:t>
            </a:r>
          </a:p>
          <a:p>
            <a:pPr marL="0" indent="0">
              <a:buNone/>
            </a:pPr>
            <a:r>
              <a:rPr lang="hr-HR" sz="2000" dirty="0"/>
              <a:t>10290  Zaprešić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>
                <a:solidFill>
                  <a:srgbClr val="FF0000"/>
                </a:solidFill>
              </a:rPr>
              <a:t>RADNO VRIJEME SA STRANKAMA  PREMA DOGOVORU</a:t>
            </a:r>
          </a:p>
          <a:p>
            <a:pPr marL="0" indent="0">
              <a:buNone/>
            </a:pPr>
            <a:endParaRPr lang="hr-HR" sz="20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hr-HR" sz="1600" b="1" i="0" dirty="0">
                <a:solidFill>
                  <a:srgbClr val="333333"/>
                </a:solidFill>
                <a:effectLst/>
                <a:latin typeface="Cairo"/>
              </a:rPr>
              <a:t>Ministarstvo poljoprivrede (bivša Savjetodavna služba):</a:t>
            </a:r>
          </a:p>
          <a:p>
            <a:pPr marL="0" indent="0" algn="l">
              <a:buNone/>
            </a:pPr>
            <a:r>
              <a:rPr lang="hr-HR" sz="1600" b="0" i="0" dirty="0">
                <a:solidFill>
                  <a:srgbClr val="333333"/>
                </a:solidFill>
                <a:effectLst/>
                <a:latin typeface="Cairo"/>
              </a:rPr>
              <a:t>Manuel </a:t>
            </a:r>
            <a:r>
              <a:rPr lang="hr-HR" sz="1600" b="0" i="0" dirty="0" err="1">
                <a:solidFill>
                  <a:srgbClr val="333333"/>
                </a:solidFill>
                <a:effectLst/>
                <a:latin typeface="Cairo"/>
              </a:rPr>
              <a:t>Čičko</a:t>
            </a:r>
            <a:r>
              <a:rPr lang="hr-HR" sz="1600" b="0" i="0" dirty="0">
                <a:solidFill>
                  <a:srgbClr val="333333"/>
                </a:solidFill>
                <a:effectLst/>
                <a:latin typeface="Cairo"/>
              </a:rPr>
              <a:t>, </a:t>
            </a:r>
            <a:r>
              <a:rPr lang="hr-HR" sz="1600" b="0" i="0" dirty="0" err="1">
                <a:solidFill>
                  <a:srgbClr val="333333"/>
                </a:solidFill>
                <a:effectLst/>
                <a:latin typeface="Cairo"/>
              </a:rPr>
              <a:t>dip.ing.agr</a:t>
            </a:r>
            <a:r>
              <a:rPr lang="hr-HR" sz="1600" b="0" i="0" dirty="0">
                <a:solidFill>
                  <a:srgbClr val="333333"/>
                </a:solidFill>
                <a:effectLst/>
                <a:latin typeface="Cairo"/>
              </a:rPr>
              <a:t>.</a:t>
            </a:r>
          </a:p>
          <a:p>
            <a:pPr marL="0" indent="0" algn="l" fontAlgn="base">
              <a:buNone/>
            </a:pPr>
            <a:r>
              <a:rPr lang="hr-HR" sz="1600" b="0" i="0" u="none" strike="noStrike" dirty="0">
                <a:solidFill>
                  <a:srgbClr val="333333"/>
                </a:solidFill>
                <a:effectLst/>
                <a:latin typeface="Cairo"/>
              </a:rPr>
              <a:t>Mob: 091 488 2962</a:t>
            </a:r>
            <a:endParaRPr lang="hr-HR" sz="1600" dirty="0">
              <a:solidFill>
                <a:srgbClr val="333333"/>
              </a:solidFill>
              <a:latin typeface="Cairo"/>
            </a:endParaRPr>
          </a:p>
          <a:p>
            <a:pPr marL="0" indent="0" algn="l" fontAlgn="base">
              <a:buNone/>
            </a:pPr>
            <a:r>
              <a:rPr lang="hr-HR" sz="1600" b="0" i="0" u="none" strike="noStrike" dirty="0">
                <a:solidFill>
                  <a:srgbClr val="333333"/>
                </a:solidFill>
                <a:effectLst/>
                <a:latin typeface="Cairo"/>
              </a:rPr>
              <a:t>E-mail: </a:t>
            </a:r>
            <a:r>
              <a:rPr lang="hr-HR" sz="1600" b="0" i="0" u="none" strike="noStrike" dirty="0">
                <a:solidFill>
                  <a:srgbClr val="333333"/>
                </a:solidFill>
                <a:effectLst/>
                <a:latin typeface="Cairo"/>
                <a:hlinkClick r:id="rId2"/>
              </a:rPr>
              <a:t>manuel.cicko@mps.hr</a:t>
            </a:r>
            <a:endParaRPr lang="hr-HR" sz="1600" dirty="0">
              <a:solidFill>
                <a:srgbClr val="333333"/>
              </a:solidFill>
              <a:latin typeface="Cairo"/>
            </a:endParaRPr>
          </a:p>
          <a:p>
            <a:pPr marL="0" indent="0" algn="l" fontAlgn="base">
              <a:buNone/>
            </a:pPr>
            <a:r>
              <a:rPr lang="hr-HR" sz="1600" b="0" i="0" dirty="0">
                <a:solidFill>
                  <a:srgbClr val="333333"/>
                </a:solidFill>
                <a:effectLst/>
                <a:latin typeface="Cairo"/>
              </a:rPr>
              <a:t>Uredovno vrijeme: utorkom od 08:00 - 12:00</a:t>
            </a:r>
          </a:p>
          <a:p>
            <a:pPr marL="0" indent="0">
              <a:buNone/>
            </a:pP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C899530B-1A2C-4108-8792-FB3E2F5DDD76}"/>
              </a:ext>
            </a:extLst>
          </p:cNvPr>
          <p:cNvSpPr txBox="1">
            <a:spLocks/>
          </p:cNvSpPr>
          <p:nvPr/>
        </p:nvSpPr>
        <p:spPr>
          <a:xfrm>
            <a:off x="857865" y="1525263"/>
            <a:ext cx="5238135" cy="48932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Voditeljica LAG-a: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Maja </a:t>
            </a:r>
            <a:r>
              <a:rPr lang="hr-HR" dirty="0" err="1"/>
              <a:t>Čičko</a:t>
            </a:r>
            <a:r>
              <a:rPr lang="hr-HR" dirty="0"/>
              <a:t>, </a:t>
            </a:r>
            <a:r>
              <a:rPr lang="hr-HR" dirty="0" err="1"/>
              <a:t>mag.ing.agr</a:t>
            </a:r>
            <a:r>
              <a:rPr lang="hr-HR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Mob: 095 5937 630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E-mail: </a:t>
            </a:r>
            <a:r>
              <a:rPr lang="hr-HR" dirty="0">
                <a:hlinkClick r:id="rId3"/>
              </a:rPr>
              <a:t>maja.cicko@lagsava.hr</a:t>
            </a: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Stručna suradnica: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Marijana Jurak, </a:t>
            </a:r>
            <a:r>
              <a:rPr lang="hr-HR" dirty="0" err="1"/>
              <a:t>mag.ing.agr</a:t>
            </a:r>
            <a:r>
              <a:rPr lang="hr-H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Mob: 095 4433 226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E-mail: </a:t>
            </a:r>
            <a:r>
              <a:rPr lang="hr-HR" dirty="0">
                <a:hlinkClick r:id="rId4"/>
              </a:rPr>
              <a:t>marijana.jurak@lagsava.hr</a:t>
            </a: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601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CD69F2-9221-BADF-AADE-97907B61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LRS</a:t>
            </a:r>
            <a:r>
              <a:rPr lang="hr-HR" dirty="0"/>
              <a:t> 2023-2027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C83A9A-49F5-0068-9C72-B9EC8C00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+mj-lt"/>
              </a:rPr>
              <a:t>2022. započela izrada nove </a:t>
            </a:r>
            <a:r>
              <a:rPr lang="hr-HR" dirty="0" err="1">
                <a:latin typeface="+mj-lt"/>
              </a:rPr>
              <a:t>LRS</a:t>
            </a:r>
            <a:endParaRPr lang="hr-HR" dirty="0">
              <a:latin typeface="+mj-lt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Google obrazac</a:t>
            </a: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distribuiran je uz pomoć članova LAG-a (</a:t>
            </a:r>
            <a:r>
              <a:rPr lang="hr-HR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JLS</a:t>
            </a: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-ova) te putem društvenih mreža, web stranice LAG-a i LAG-ove mail liste kako bi doprli do što većeg broja zainteresiranih dionika te dobili što širu sliku o potrebama stanovnika s područja LAG-a.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Anketa je zaključana sa zadnjim danom 2022. godine te su prikupljeni podaci analizirani u svrhu izrade </a:t>
            </a:r>
            <a:r>
              <a:rPr lang="hr-HR" sz="18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LRS</a:t>
            </a: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te kreiranja intervencija.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Prikupljeno135 odgovora od šire zainteresirane javnosti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Održane 22 radionice u </a:t>
            </a:r>
            <a:r>
              <a:rPr lang="hr-HR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svim Gradovima i Općinama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 radionicama je sudjelovalo ukupno 79 osoba.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40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A8BD82-26EC-6C4A-87F3-7FFD796D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657A966E-0843-4BF8-021A-10A6937BF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842225"/>
              </p:ext>
            </p:extLst>
          </p:nvPr>
        </p:nvGraphicFramePr>
        <p:xfrm>
          <a:off x="2068498" y="365125"/>
          <a:ext cx="7608162" cy="6310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662">
                  <a:extLst>
                    <a:ext uri="{9D8B030D-6E8A-4147-A177-3AD203B41FA5}">
                      <a16:colId xmlns:a16="http://schemas.microsoft.com/office/drawing/2014/main" val="3333286096"/>
                    </a:ext>
                  </a:extLst>
                </a:gridCol>
                <a:gridCol w="1008311">
                  <a:extLst>
                    <a:ext uri="{9D8B030D-6E8A-4147-A177-3AD203B41FA5}">
                      <a16:colId xmlns:a16="http://schemas.microsoft.com/office/drawing/2014/main" val="2379366463"/>
                    </a:ext>
                  </a:extLst>
                </a:gridCol>
                <a:gridCol w="1339408">
                  <a:extLst>
                    <a:ext uri="{9D8B030D-6E8A-4147-A177-3AD203B41FA5}">
                      <a16:colId xmlns:a16="http://schemas.microsoft.com/office/drawing/2014/main" val="2322266298"/>
                    </a:ext>
                  </a:extLst>
                </a:gridCol>
                <a:gridCol w="1567781">
                  <a:extLst>
                    <a:ext uri="{9D8B030D-6E8A-4147-A177-3AD203B41FA5}">
                      <a16:colId xmlns:a16="http://schemas.microsoft.com/office/drawing/2014/main" val="3254580665"/>
                    </a:ext>
                  </a:extLst>
                </a:gridCol>
              </a:tblGrid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Naziv događaja (sastanak, radionica i sl.)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Broj sudionika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Mjesto održavanja događaja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Datum održavanja događaja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/>
                </a:tc>
                <a:extLst>
                  <a:ext uri="{0D108BD9-81ED-4DB2-BD59-A6C34878D82A}">
                    <a16:rowId xmlns:a16="http://schemas.microsoft.com/office/drawing/2014/main" val="1154689267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Pušća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9.5.2022.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439316327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Jastrebarsko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10.5.2022.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776982752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Dubravica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11.5.2022.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707147439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Zaprešić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11.5.2022.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137634836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Luka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12.5.2022.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1040018540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Dubravica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12.5.2022.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472792503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Stupnik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13.5.2022.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528098816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Jastrebarsko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16.5.2022.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771233701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Marija Gorica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16.5.2022.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443324894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Klinča Sela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17.5.2022.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189018416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16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Sveta Nedelja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17.5.2022.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38335658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Samobor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18.5.2022.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38987897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Pušća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19.5.2022.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908738702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Marija Gorica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23.5.2022.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706447240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5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dirty="0">
                          <a:effectLst/>
                        </a:rPr>
                        <a:t>Stupnik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24.5.2022.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738178803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Samobor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25.5.2022.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578057949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Klinča Sela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26.5.2022.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4024379087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Luka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26.5.2022.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029787457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3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Sveta Nedelja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1.6.2022.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2473497955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Brdovec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1.6.2022.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292042818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Brdovec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2.6.2022.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1473236764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Zaprešić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2.6.2022.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1711036560"/>
                  </a:ext>
                </a:extLst>
              </a:tr>
              <a:tr h="220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''Izrada LRS za razdoblje 2023.-2027.''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Zaprešić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14.6.2022.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151012578"/>
                  </a:ext>
                </a:extLst>
              </a:tr>
              <a:tr h="355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Radionica ''Predstavljanje LRS LAG-a SAVA za razdoblje 2023-2027.''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21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Samobor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13.3.2023.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484364248"/>
                  </a:ext>
                </a:extLst>
              </a:tr>
              <a:tr h="5367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Sastanak s predstavnicima jedinica lokalne samouprave na temu „Intervencija za modernizaciju i izgradnju javno dostupnih sadržaja“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</a:rPr>
                        <a:t>10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dirty="0">
                          <a:effectLst/>
                        </a:rPr>
                        <a:t>Zaprešić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dirty="0">
                          <a:effectLst/>
                        </a:rPr>
                        <a:t>19.4.2023.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924" marR="53924" marT="0" marB="0" anchor="b"/>
                </a:tc>
                <a:extLst>
                  <a:ext uri="{0D108BD9-81ED-4DB2-BD59-A6C34878D82A}">
                    <a16:rowId xmlns:a16="http://schemas.microsoft.com/office/drawing/2014/main" val="3533082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3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8586A9-4D5D-272E-77F9-16ACE388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Pripadnost interesnoj skupini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8F059678-94AE-7929-9CFC-FD6D7E94F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303" y="2045796"/>
            <a:ext cx="10435393" cy="3935532"/>
          </a:xfrm>
        </p:spPr>
      </p:pic>
    </p:spTree>
    <p:extLst>
      <p:ext uri="{BB962C8B-B14F-4D97-AF65-F5344CB8AC3E}">
        <p14:creationId xmlns:p14="http://schemas.microsoft.com/office/powerpoint/2010/main" val="18979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570C2-0B27-FC3A-8ACF-DCDB6671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Prednost na budućim Natječajima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1C51049C-F99F-3D8C-D3F8-62B06A36A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498" y="2107864"/>
            <a:ext cx="10607256" cy="3920073"/>
          </a:xfrm>
        </p:spPr>
      </p:pic>
    </p:spTree>
    <p:extLst>
      <p:ext uri="{BB962C8B-B14F-4D97-AF65-F5344CB8AC3E}">
        <p14:creationId xmlns:p14="http://schemas.microsoft.com/office/powerpoint/2010/main" val="426729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3C7E11-2588-9218-C161-77C20373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Sektor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EF793A5B-37EE-4B1A-5D57-8808C4F3D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4368" y="1948140"/>
            <a:ext cx="10099432" cy="4372761"/>
          </a:xfrm>
        </p:spPr>
      </p:pic>
    </p:spTree>
    <p:extLst>
      <p:ext uri="{BB962C8B-B14F-4D97-AF65-F5344CB8AC3E}">
        <p14:creationId xmlns:p14="http://schemas.microsoft.com/office/powerpoint/2010/main" val="262952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405FD2-7B16-A935-F1A4-8AD53DDD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Narav projekata javne namjene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35369D2-0B4C-829E-5B15-8C4F825FD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641" y="1957018"/>
            <a:ext cx="9890526" cy="4214808"/>
          </a:xfrm>
        </p:spPr>
      </p:pic>
    </p:spTree>
    <p:extLst>
      <p:ext uri="{BB962C8B-B14F-4D97-AF65-F5344CB8AC3E}">
        <p14:creationId xmlns:p14="http://schemas.microsoft.com/office/powerpoint/2010/main" val="72693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AEEE7-B324-EF8F-5318-8B5D6895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Predstavljanja izrađene </a:t>
            </a:r>
            <a:r>
              <a:rPr lang="hr-HR" dirty="0" err="1"/>
              <a:t>LRS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40D631-B9E5-F926-2EF6-7304F308E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3.mj 2023. Grad Samobor</a:t>
            </a:r>
          </a:p>
          <a:p>
            <a:r>
              <a:rPr lang="hr-HR" dirty="0"/>
              <a:t>4.mj 2023. Grad Zaprešić</a:t>
            </a:r>
          </a:p>
          <a:p>
            <a:r>
              <a:rPr lang="hr-HR" dirty="0"/>
              <a:t>7.mj 2023. Javno savjetovanje web stranica</a:t>
            </a:r>
          </a:p>
          <a:p>
            <a:r>
              <a:rPr lang="hr-HR" dirty="0"/>
              <a:t>9.mj 2023. Članovi Skupštine</a:t>
            </a:r>
          </a:p>
          <a:p>
            <a:r>
              <a:rPr lang="hr-HR" dirty="0"/>
              <a:t>12.mj 2023. objava na web stranici LAG-a</a:t>
            </a:r>
          </a:p>
        </p:txBody>
      </p:sp>
    </p:spTree>
    <p:extLst>
      <p:ext uri="{BB962C8B-B14F-4D97-AF65-F5344CB8AC3E}">
        <p14:creationId xmlns:p14="http://schemas.microsoft.com/office/powerpoint/2010/main" val="134584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E8CF256E-EBD5-0354-DB97-A8D93014A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>
                <a:latin typeface="+mj-lt"/>
              </a:rPr>
              <a:t>Projekcija intervencija izrađena je na temelju predviđenog iznosa od  </a:t>
            </a:r>
            <a:r>
              <a:rPr lang="hr-HR" b="0" i="0" dirty="0">
                <a:solidFill>
                  <a:srgbClr val="222222"/>
                </a:solidFill>
                <a:effectLst/>
                <a:latin typeface="+mj-lt"/>
              </a:rPr>
              <a:t>2.000.000,00 EUR-a</a:t>
            </a:r>
            <a:endParaRPr lang="hr-HR" dirty="0">
              <a:latin typeface="+mj-lt"/>
            </a:endParaRPr>
          </a:p>
          <a:p>
            <a:endParaRPr lang="hr-HR" dirty="0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B4D794AC-D000-90D5-E573-759EB23DDC82}"/>
              </a:ext>
            </a:extLst>
          </p:cNvPr>
          <p:cNvSpPr/>
          <p:nvPr/>
        </p:nvSpPr>
        <p:spPr>
          <a:xfrm>
            <a:off x="3080962" y="559951"/>
            <a:ext cx="6325865" cy="11269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b="1" dirty="0">
                <a:solidFill>
                  <a:sysClr val="windowText" lastClr="000000"/>
                </a:solidFill>
              </a:rPr>
              <a:t>OPĆI CILJ:</a:t>
            </a:r>
            <a:r>
              <a:rPr lang="hr-HR" sz="1400" b="1" baseline="0" dirty="0">
                <a:solidFill>
                  <a:sysClr val="windowText" lastClr="000000"/>
                </a:solidFill>
              </a:rPr>
              <a:t> </a:t>
            </a:r>
          </a:p>
          <a:p>
            <a:pPr algn="ctr"/>
            <a:r>
              <a:rPr lang="hr-HR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Jačanje konkurentnosti i modernizacija subjekata u poljoprivredi i turizmu te modernizacija i izgradnja društvenih sadržaja i ruralne infrastrukture na području LAG-a SAVA</a:t>
            </a:r>
            <a:endParaRPr lang="hr-HR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BD9FF16-BAF1-48D9-4F62-EA163248CAB3}"/>
              </a:ext>
            </a:extLst>
          </p:cNvPr>
          <p:cNvSpPr/>
          <p:nvPr/>
        </p:nvSpPr>
        <p:spPr>
          <a:xfrm>
            <a:off x="2767942" y="1956714"/>
            <a:ext cx="2107923" cy="10665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 dirty="0"/>
              <a:t>SC1: Modernizacija i izgradnja društvenih sadržaja i ruralne infrastrukture (</a:t>
            </a:r>
            <a:r>
              <a:rPr lang="hr-HR" sz="1100" dirty="0" err="1"/>
              <a:t>ZPP</a:t>
            </a:r>
            <a:r>
              <a:rPr lang="hr-HR" sz="1100" dirty="0"/>
              <a:t> SO8)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9E7DDE2-78A0-4356-A4EC-A4DA19E47ACC}"/>
              </a:ext>
            </a:extLst>
          </p:cNvPr>
          <p:cNvSpPr/>
          <p:nvPr/>
        </p:nvSpPr>
        <p:spPr>
          <a:xfrm>
            <a:off x="5207118" y="1919193"/>
            <a:ext cx="2107923" cy="11269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/>
              <a:t>SC2: Jačanje konkurentnosti i modernizacija subjekata u poljoprivredi (ZPP SO2)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5B8451F1-7DA8-4141-8FD2-E775C2216835}"/>
              </a:ext>
            </a:extLst>
          </p:cNvPr>
          <p:cNvSpPr/>
          <p:nvPr/>
        </p:nvSpPr>
        <p:spPr>
          <a:xfrm>
            <a:off x="7513966" y="1911847"/>
            <a:ext cx="2107923" cy="11358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/>
              <a:t>SC3: Jačanje konkurentnosti i modernizacija</a:t>
            </a:r>
            <a:r>
              <a:rPr lang="hr-HR" sz="1100" baseline="0"/>
              <a:t> subjekata u turizmu (ZPP SO8)</a:t>
            </a:r>
            <a:endParaRPr lang="hr-HR" sz="110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14C5E3B8-E7EF-5C7E-8F9F-0C49E5A0FA18}"/>
              </a:ext>
            </a:extLst>
          </p:cNvPr>
          <p:cNvSpPr/>
          <p:nvPr/>
        </p:nvSpPr>
        <p:spPr>
          <a:xfrm>
            <a:off x="2767942" y="3149199"/>
            <a:ext cx="2073557" cy="13084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/>
              <a:t>Intervencija 1:</a:t>
            </a:r>
          </a:p>
          <a:p>
            <a:pPr algn="l"/>
            <a:r>
              <a:rPr lang="hr-HR" sz="1100"/>
              <a:t>Intervencija za modernizaciju javno dostupnih sadržaja na ruralnom prostoru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7DAA074C-B060-4E24-B801-EEB243D7BF2B}"/>
              </a:ext>
            </a:extLst>
          </p:cNvPr>
          <p:cNvSpPr/>
          <p:nvPr/>
        </p:nvSpPr>
        <p:spPr>
          <a:xfrm>
            <a:off x="5224300" y="3139673"/>
            <a:ext cx="2073557" cy="13084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 dirty="0"/>
              <a:t>Intervencija 2:</a:t>
            </a:r>
          </a:p>
          <a:p>
            <a:pPr algn="l"/>
            <a:r>
              <a:rPr lang="hr-HR" sz="1100" dirty="0"/>
              <a:t>Intervencija za ulaganja u razvoj primarne</a:t>
            </a:r>
            <a:r>
              <a:rPr lang="hr-HR" sz="1100" baseline="0" dirty="0"/>
              <a:t> poljoprivredne proizvodnje</a:t>
            </a:r>
            <a:endParaRPr lang="hr-HR" sz="1100" dirty="0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D93D68C2-879E-4CB0-BE2F-D94543FF5AAB}"/>
              </a:ext>
            </a:extLst>
          </p:cNvPr>
          <p:cNvSpPr/>
          <p:nvPr/>
        </p:nvSpPr>
        <p:spPr>
          <a:xfrm>
            <a:off x="5207117" y="4666692"/>
            <a:ext cx="2073557" cy="13084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 dirty="0"/>
              <a:t>Intervencija</a:t>
            </a:r>
            <a:r>
              <a:rPr lang="hr-HR" sz="1100" baseline="0" dirty="0"/>
              <a:t> 3:</a:t>
            </a:r>
          </a:p>
          <a:p>
            <a:pPr algn="l"/>
            <a:r>
              <a:rPr lang="hr-HR" sz="1100" baseline="0" dirty="0"/>
              <a:t>Intervencija za ulaganje u preradu poljoprivrednih proizvoda</a:t>
            </a:r>
            <a:endParaRPr lang="hr-HR" sz="1100" dirty="0"/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ECCD29A6-8C82-4762-9A9D-C8DF5A17B7F5}"/>
              </a:ext>
            </a:extLst>
          </p:cNvPr>
          <p:cNvSpPr/>
          <p:nvPr/>
        </p:nvSpPr>
        <p:spPr>
          <a:xfrm>
            <a:off x="7511511" y="3156084"/>
            <a:ext cx="2073557" cy="13084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100" dirty="0"/>
              <a:t>Intervencija 4: Intervencija za ulaganje u razvoj turizma</a:t>
            </a:r>
          </a:p>
        </p:txBody>
      </p:sp>
    </p:spTree>
    <p:extLst>
      <p:ext uri="{BB962C8B-B14F-4D97-AF65-F5344CB8AC3E}">
        <p14:creationId xmlns:p14="http://schemas.microsoft.com/office/powerpoint/2010/main" val="4009600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1252</Words>
  <Application>Microsoft Office PowerPoint</Application>
  <PresentationFormat>Široki zaslon</PresentationFormat>
  <Paragraphs>290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Cairo</vt:lpstr>
      <vt:lpstr>Calibri</vt:lpstr>
      <vt:lpstr>Calibri Light</vt:lpstr>
      <vt:lpstr>Tema sustava Office</vt:lpstr>
      <vt:lpstr>LOKALNA RAZVOJNA STRATEGIJA LAG-a SAVA</vt:lpstr>
      <vt:lpstr>LRS 2023-2027</vt:lpstr>
      <vt:lpstr>PowerPoint prezentacija</vt:lpstr>
      <vt:lpstr>Pripadnost interesnoj skupini</vt:lpstr>
      <vt:lpstr>Prednost na budućim Natječajima</vt:lpstr>
      <vt:lpstr>Sektor</vt:lpstr>
      <vt:lpstr>Narav projekata javne namjene</vt:lpstr>
      <vt:lpstr>Predstavljanja izrađene LRS</vt:lpstr>
      <vt:lpstr>PowerPoint prezentacija</vt:lpstr>
      <vt:lpstr>1. Intervencija za modernizaciju javno dostupnih sadržaja na ruralnom prostoru</vt:lpstr>
      <vt:lpstr>2. Intervencija za ulaganja u razvoj primarne poljoprivredne proizvodnje</vt:lpstr>
      <vt:lpstr>3. Intervencija za ulaganje u preradu poljoprivrednih proizvoda</vt:lpstr>
      <vt:lpstr>4. Intervencija za ulaganje u razvoj turizma</vt:lpstr>
      <vt:lpstr>PowerPoint prezentacija</vt:lpstr>
      <vt:lpstr>Projekti suradnje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Prva izmjena lokalne razvojne strategije</dc:title>
  <dc:creator>LAG SAVA</dc:creator>
  <cp:lastModifiedBy>LAG SAVA</cp:lastModifiedBy>
  <cp:revision>10</cp:revision>
  <dcterms:created xsi:type="dcterms:W3CDTF">2017-09-28T18:58:51Z</dcterms:created>
  <dcterms:modified xsi:type="dcterms:W3CDTF">2023-11-30T17:24:28Z</dcterms:modified>
</cp:coreProperties>
</file>